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2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32.xml" ContentType="application/vnd.openxmlformats-officedocument.presentationml.slideLayout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24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  <p:sldMasterId id="2147483650" r:id="rId2"/>
    <p:sldMasterId id="2147483653" r:id="rId3"/>
  </p:sldMasterIdLst>
  <p:sldIdLst>
    <p:sldId id="327" r:id="rId4"/>
    <p:sldId id="328" r:id="rId5"/>
    <p:sldId id="329" r:id="rId6"/>
    <p:sldId id="330" r:id="rId7"/>
    <p:sldId id="331" r:id="rId8"/>
    <p:sldId id="333" r:id="rId9"/>
    <p:sldId id="334" r:id="rId10"/>
    <p:sldId id="335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256" r:id="rId19"/>
    <p:sldId id="321" r:id="rId20"/>
    <p:sldId id="322" r:id="rId21"/>
    <p:sldId id="323" r:id="rId22"/>
    <p:sldId id="324" r:id="rId23"/>
    <p:sldId id="261" r:id="rId24"/>
    <p:sldId id="262" r:id="rId25"/>
    <p:sldId id="326" r:id="rId26"/>
    <p:sldId id="277" r:id="rId27"/>
    <p:sldId id="263" r:id="rId28"/>
    <p:sldId id="258" r:id="rId29"/>
    <p:sldId id="283" r:id="rId30"/>
    <p:sldId id="289" r:id="rId31"/>
    <p:sldId id="276" r:id="rId32"/>
    <p:sldId id="25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84" charset="0"/>
        <a:ea typeface="ヒラギノ角ゴ ProN W3" pitchFamily="84" charset="-128"/>
        <a:cs typeface="ヒラギノ角ゴ ProN W3" pitchFamily="84" charset="-128"/>
        <a:sym typeface="Arial" pitchFamily="8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84" charset="0"/>
        <a:ea typeface="ヒラギノ角ゴ ProN W3" pitchFamily="84" charset="-128"/>
        <a:cs typeface="ヒラギノ角ゴ ProN W3" pitchFamily="84" charset="-128"/>
        <a:sym typeface="Arial" pitchFamily="8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84" charset="0"/>
        <a:ea typeface="ヒラギノ角ゴ ProN W3" pitchFamily="84" charset="-128"/>
        <a:cs typeface="ヒラギノ角ゴ ProN W3" pitchFamily="84" charset="-128"/>
        <a:sym typeface="Arial" pitchFamily="8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84" charset="0"/>
        <a:ea typeface="ヒラギノ角ゴ ProN W3" pitchFamily="84" charset="-128"/>
        <a:cs typeface="ヒラギノ角ゴ ProN W3" pitchFamily="84" charset="-128"/>
        <a:sym typeface="Arial" pitchFamily="8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84" charset="0"/>
        <a:ea typeface="ヒラギノ角ゴ ProN W3" pitchFamily="84" charset="-128"/>
        <a:cs typeface="ヒラギノ角ゴ ProN W3" pitchFamily="84" charset="-128"/>
        <a:sym typeface="Arial" pitchFamily="84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pitchFamily="84" charset="0"/>
        <a:ea typeface="ヒラギノ角ゴ ProN W3" pitchFamily="84" charset="-128"/>
        <a:cs typeface="ヒラギノ角ゴ ProN W3" pitchFamily="84" charset="-128"/>
        <a:sym typeface="Arial" pitchFamily="84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pitchFamily="84" charset="0"/>
        <a:ea typeface="ヒラギノ角ゴ ProN W3" pitchFamily="84" charset="-128"/>
        <a:cs typeface="ヒラギノ角ゴ ProN W3" pitchFamily="84" charset="-128"/>
        <a:sym typeface="Arial" pitchFamily="84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pitchFamily="84" charset="0"/>
        <a:ea typeface="ヒラギノ角ゴ ProN W3" pitchFamily="84" charset="-128"/>
        <a:cs typeface="ヒラギノ角ゴ ProN W3" pitchFamily="84" charset="-128"/>
        <a:sym typeface="Arial" pitchFamily="84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pitchFamily="84" charset="0"/>
        <a:ea typeface="ヒラギノ角ゴ ProN W3" pitchFamily="84" charset="-128"/>
        <a:cs typeface="ヒラギノ角ゴ ProN W3" pitchFamily="84" charset="-128"/>
        <a:sym typeface="Arial" pitchFamily="8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84" d="100"/>
          <a:sy n="184" d="100"/>
        </p:scale>
        <p:origin x="-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slide" Target="slides/slide28.xml"/><Relationship Id="rId34" Type="http://schemas.openxmlformats.org/officeDocument/2006/relationships/printerSettings" Target="printerSettings/printerSettings1.bin"/><Relationship Id="rId7" Type="http://schemas.openxmlformats.org/officeDocument/2006/relationships/slide" Target="slides/slide4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0" Type="http://schemas.openxmlformats.org/officeDocument/2006/relationships/slide" Target="slides/slide7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9" Type="http://schemas.openxmlformats.org/officeDocument/2006/relationships/slide" Target="slides/slide6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7" Type="http://schemas.openxmlformats.org/officeDocument/2006/relationships/slide" Target="slides/slide24.xml"/><Relationship Id="rId14" Type="http://schemas.openxmlformats.org/officeDocument/2006/relationships/slide" Target="slides/slide11.xml"/><Relationship Id="rId23" Type="http://schemas.openxmlformats.org/officeDocument/2006/relationships/slide" Target="slides/slide20.xml"/><Relationship Id="rId4" Type="http://schemas.openxmlformats.org/officeDocument/2006/relationships/slide" Target="slides/slide1.xml"/><Relationship Id="rId28" Type="http://schemas.openxmlformats.org/officeDocument/2006/relationships/slide" Target="slides/slide25.xml"/><Relationship Id="rId26" Type="http://schemas.openxmlformats.org/officeDocument/2006/relationships/slide" Target="slides/slide23.xml"/><Relationship Id="rId30" Type="http://schemas.openxmlformats.org/officeDocument/2006/relationships/slide" Target="slides/slide27.xml"/><Relationship Id="rId11" Type="http://schemas.openxmlformats.org/officeDocument/2006/relationships/slide" Target="slides/slide8.xml"/><Relationship Id="rId29" Type="http://schemas.openxmlformats.org/officeDocument/2006/relationships/slide" Target="slides/slide26.xml"/><Relationship Id="rId6" Type="http://schemas.openxmlformats.org/officeDocument/2006/relationships/slide" Target="slides/slide3.xml"/><Relationship Id="rId16" Type="http://schemas.openxmlformats.org/officeDocument/2006/relationships/slide" Target="slides/slide13.xml"/><Relationship Id="rId33" Type="http://schemas.openxmlformats.org/officeDocument/2006/relationships/slide" Target="slides/slide30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9" Type="http://schemas.openxmlformats.org/officeDocument/2006/relationships/slide" Target="slides/slide16.xml"/><Relationship Id="rId38" Type="http://schemas.openxmlformats.org/officeDocument/2006/relationships/tableStyles" Target="tableStyles.xml"/><Relationship Id="rId20" Type="http://schemas.openxmlformats.org/officeDocument/2006/relationships/slide" Target="slides/slide17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574800"/>
            <a:ext cx="288290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1574800"/>
            <a:ext cx="288290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574800"/>
            <a:ext cx="238760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1574800"/>
            <a:ext cx="238760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4.png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9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279400"/>
            <a:ext cx="9144000" cy="71755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2050" name="Rectangle 2"/>
          <p:cNvSpPr>
            <a:spLocks/>
          </p:cNvSpPr>
          <p:nvPr/>
        </p:nvSpPr>
        <p:spPr bwMode="auto">
          <a:xfrm>
            <a:off x="5321300" y="5740400"/>
            <a:ext cx="1270000" cy="393700"/>
          </a:xfrm>
          <a:prstGeom prst="rect">
            <a:avLst/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charset="0"/>
              <a:ea typeface="ヒラギノ角ゴ ProN W3" charset="-128"/>
              <a:cs typeface="+mn-cs"/>
              <a:sym typeface="Arial" charset="0"/>
            </a:endParaRP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22888" y="-2655888"/>
            <a:ext cx="4445000" cy="992663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066800" y="1176338"/>
            <a:ext cx="12750800" cy="536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21300" y="-2654300"/>
            <a:ext cx="4445000" cy="992663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574800"/>
            <a:ext cx="4927600" cy="455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8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84" charset="0"/>
              </a:rPr>
              <a:t>Second level</a:t>
            </a:r>
          </a:p>
          <a:p>
            <a:pPr lvl="2"/>
            <a:r>
              <a:rPr lang="en-US">
                <a:sym typeface="Arial" pitchFamily="84" charset="0"/>
              </a:rPr>
              <a:t>Third level</a:t>
            </a:r>
          </a:p>
          <a:p>
            <a:pPr lvl="3"/>
            <a:r>
              <a:rPr lang="en-US">
                <a:sym typeface="Arial" pitchFamily="84" charset="0"/>
              </a:rPr>
              <a:t>Fourth level</a:t>
            </a:r>
          </a:p>
          <a:p>
            <a:pPr lvl="4"/>
            <a:r>
              <a:rPr lang="en-US">
                <a:sym typeface="Arial" pitchFamily="84" charset="0"/>
              </a:rPr>
              <a:t>Fifth level</a:t>
            </a:r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7338" y="252413"/>
            <a:ext cx="965200" cy="67627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9692B"/>
          </a:solidFill>
          <a:latin typeface="+mj-lt"/>
          <a:ea typeface="+mj-ea"/>
          <a:cs typeface="+mj-cs"/>
          <a:sym typeface="Arial" pitchFamily="8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9692B"/>
          </a:solidFill>
          <a:latin typeface="Arial" charset="0"/>
          <a:ea typeface="ヒラギノ角ゴ ProN W6" charset="-128"/>
          <a:cs typeface="ヒラギノ角ゴ ProN W6" charset="-128"/>
          <a:sym typeface="Arial" pitchFamily="8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9692B"/>
          </a:solidFill>
          <a:latin typeface="Arial" charset="0"/>
          <a:ea typeface="ヒラギノ角ゴ ProN W6" charset="-128"/>
          <a:cs typeface="ヒラギノ角ゴ ProN W6" charset="-128"/>
          <a:sym typeface="Arial" pitchFamily="8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9692B"/>
          </a:solidFill>
          <a:latin typeface="Arial" charset="0"/>
          <a:ea typeface="ヒラギノ角ゴ ProN W6" charset="-128"/>
          <a:cs typeface="ヒラギノ角ゴ ProN W6" charset="-128"/>
          <a:sym typeface="Arial" pitchFamily="8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9692B"/>
          </a:solidFill>
          <a:latin typeface="Arial" charset="0"/>
          <a:ea typeface="ヒラギノ角ゴ ProN W6" charset="-128"/>
          <a:cs typeface="ヒラギノ角ゴ ProN W6" charset="-128"/>
          <a:sym typeface="Arial" pitchFamily="8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800" b="1">
          <a:solidFill>
            <a:srgbClr val="89692B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 b="1">
          <a:solidFill>
            <a:srgbClr val="89692B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 b="1">
          <a:solidFill>
            <a:srgbClr val="89692B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 b="1">
          <a:solidFill>
            <a:srgbClr val="89692B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ts val="1100"/>
        </a:spcBef>
        <a:spcAft>
          <a:spcPct val="0"/>
        </a:spcAft>
        <a:buChar char="•"/>
        <a:defRPr sz="4000" b="1">
          <a:solidFill>
            <a:srgbClr val="757A7E"/>
          </a:solidFill>
          <a:latin typeface="+mn-lt"/>
          <a:ea typeface="+mn-ea"/>
          <a:cs typeface="+mn-cs"/>
          <a:sym typeface="Arial" pitchFamily="8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–"/>
        <a:defRPr sz="3000" b="1">
          <a:solidFill>
            <a:srgbClr val="714292"/>
          </a:solidFill>
          <a:latin typeface="+mn-lt"/>
          <a:ea typeface="+mn-ea"/>
          <a:cs typeface="+mn-cs"/>
          <a:sym typeface="Arial" pitchFamily="84" charset="0"/>
        </a:defRPr>
      </a:lvl2pPr>
      <a:lvl3pPr marL="508000" indent="-254000" algn="l" rtl="0" eaLnBrk="0" fontAlgn="base" hangingPunct="0">
        <a:lnSpc>
          <a:spcPct val="110000"/>
        </a:lnSpc>
        <a:spcBef>
          <a:spcPts val="1100"/>
        </a:spcBef>
        <a:spcAft>
          <a:spcPct val="0"/>
        </a:spcAft>
        <a:buClr>
          <a:srgbClr val="6DB143"/>
        </a:buClr>
        <a:buSzPct val="125000"/>
        <a:buFont typeface="Lucida Grande" pitchFamily="84" charset="0"/>
        <a:buChar char="‣"/>
        <a:defRPr sz="2200">
          <a:solidFill>
            <a:srgbClr val="000000"/>
          </a:solidFill>
          <a:latin typeface="+mn-lt"/>
          <a:ea typeface="ヒラギノ角ゴ ProN W3" charset="-128"/>
          <a:cs typeface="ヒラギノ角ゴ ProN W3" charset="-128"/>
          <a:sym typeface="Arial" pitchFamily="84" charset="0"/>
        </a:defRPr>
      </a:lvl3pPr>
      <a:lvl4pPr marL="800100" indent="-254000" algn="l" rtl="0" eaLnBrk="0" fontAlgn="base" hangingPunct="0">
        <a:lnSpc>
          <a:spcPct val="110000"/>
        </a:lnSpc>
        <a:spcBef>
          <a:spcPts val="1100"/>
        </a:spcBef>
        <a:spcAft>
          <a:spcPct val="0"/>
        </a:spcAft>
        <a:buClr>
          <a:srgbClr val="6DB143"/>
        </a:buClr>
        <a:buSzPct val="125000"/>
        <a:buFont typeface="Lucida Grande" pitchFamily="84" charset="0"/>
        <a:buChar char="‣"/>
        <a:defRPr sz="2200">
          <a:solidFill>
            <a:srgbClr val="000000"/>
          </a:solidFill>
          <a:latin typeface="+mn-lt"/>
          <a:ea typeface="ヒラギノ角ゴ ProN W3" charset="-128"/>
          <a:cs typeface="ヒラギノ角ゴ ProN W3" charset="-128"/>
          <a:sym typeface="Arial" pitchFamily="84" charset="0"/>
        </a:defRPr>
      </a:lvl4pPr>
      <a:lvl5pPr marL="1054100" indent="-254000" algn="l" rtl="0" eaLnBrk="0" fontAlgn="base" hangingPunct="0">
        <a:lnSpc>
          <a:spcPct val="110000"/>
        </a:lnSpc>
        <a:spcBef>
          <a:spcPts val="1100"/>
        </a:spcBef>
        <a:spcAft>
          <a:spcPct val="0"/>
        </a:spcAft>
        <a:buClr>
          <a:srgbClr val="6DB143"/>
        </a:buClr>
        <a:buSzPct val="125000"/>
        <a:buFont typeface="Lucida Grande" pitchFamily="84" charset="0"/>
        <a:buChar char="‣"/>
        <a:defRPr sz="2200">
          <a:solidFill>
            <a:srgbClr val="000000"/>
          </a:solidFill>
          <a:latin typeface="+mn-lt"/>
          <a:ea typeface="ヒラギノ角ゴ ProN W3" charset="-128"/>
          <a:cs typeface="ヒラギノ角ゴ ProN W3" charset="-128"/>
          <a:sym typeface="Arial" pitchFamily="84" charset="0"/>
        </a:defRPr>
      </a:lvl5pPr>
      <a:lvl6pPr marL="1511300" indent="-254000" algn="l" rtl="0" fontAlgn="base">
        <a:lnSpc>
          <a:spcPct val="110000"/>
        </a:lnSpc>
        <a:spcBef>
          <a:spcPts val="1100"/>
        </a:spcBef>
        <a:spcAft>
          <a:spcPct val="0"/>
        </a:spcAft>
        <a:buClr>
          <a:srgbClr val="6DB143"/>
        </a:buClr>
        <a:buSzPct val="125000"/>
        <a:buFont typeface="Lucida Grande" charset="0"/>
        <a:buChar char="‣"/>
        <a:defRPr sz="2200" b="1">
          <a:solidFill>
            <a:srgbClr val="714292"/>
          </a:solidFill>
          <a:latin typeface="+mn-lt"/>
          <a:ea typeface="ヒラギノ角ゴ ProN W3" charset="-128"/>
          <a:cs typeface="ヒラギノ角ゴ ProN W3" charset="-128"/>
          <a:sym typeface="Arial" charset="0"/>
        </a:defRPr>
      </a:lvl6pPr>
      <a:lvl7pPr marL="1968500" indent="-254000" algn="l" rtl="0" fontAlgn="base">
        <a:lnSpc>
          <a:spcPct val="110000"/>
        </a:lnSpc>
        <a:spcBef>
          <a:spcPts val="1100"/>
        </a:spcBef>
        <a:spcAft>
          <a:spcPct val="0"/>
        </a:spcAft>
        <a:buClr>
          <a:srgbClr val="6DB143"/>
        </a:buClr>
        <a:buSzPct val="125000"/>
        <a:buFont typeface="Lucida Grande" charset="0"/>
        <a:buChar char="‣"/>
        <a:defRPr sz="2200" b="1">
          <a:solidFill>
            <a:srgbClr val="714292"/>
          </a:solidFill>
          <a:latin typeface="+mn-lt"/>
          <a:ea typeface="ヒラギノ角ゴ ProN W3" charset="-128"/>
          <a:cs typeface="ヒラギノ角ゴ ProN W3" charset="-128"/>
          <a:sym typeface="Arial" charset="0"/>
        </a:defRPr>
      </a:lvl7pPr>
      <a:lvl8pPr marL="2425700" indent="-254000" algn="l" rtl="0" fontAlgn="base">
        <a:lnSpc>
          <a:spcPct val="110000"/>
        </a:lnSpc>
        <a:spcBef>
          <a:spcPts val="1100"/>
        </a:spcBef>
        <a:spcAft>
          <a:spcPct val="0"/>
        </a:spcAft>
        <a:buClr>
          <a:srgbClr val="6DB143"/>
        </a:buClr>
        <a:buSzPct val="125000"/>
        <a:buFont typeface="Lucida Grande" charset="0"/>
        <a:buChar char="‣"/>
        <a:defRPr sz="2200" b="1">
          <a:solidFill>
            <a:srgbClr val="714292"/>
          </a:solidFill>
          <a:latin typeface="+mn-lt"/>
          <a:ea typeface="ヒラギノ角ゴ ProN W3" charset="-128"/>
          <a:cs typeface="ヒラギノ角ゴ ProN W3" charset="-128"/>
          <a:sym typeface="Arial" charset="0"/>
        </a:defRPr>
      </a:lvl8pPr>
      <a:lvl9pPr marL="2882900" indent="-254000" algn="l" rtl="0" fontAlgn="base">
        <a:lnSpc>
          <a:spcPct val="110000"/>
        </a:lnSpc>
        <a:spcBef>
          <a:spcPts val="1100"/>
        </a:spcBef>
        <a:spcAft>
          <a:spcPct val="0"/>
        </a:spcAft>
        <a:buClr>
          <a:srgbClr val="6DB143"/>
        </a:buClr>
        <a:buSzPct val="125000"/>
        <a:buFont typeface="Lucida Grande" charset="0"/>
        <a:buChar char="‣"/>
        <a:defRPr sz="2200" b="1">
          <a:solidFill>
            <a:srgbClr val="714292"/>
          </a:solidFill>
          <a:latin typeface="+mn-lt"/>
          <a:ea typeface="ヒラギノ角ゴ ProN W3" charset="-128"/>
          <a:cs typeface="ヒラギノ角ゴ ProN W3" charset="-128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279400"/>
            <a:ext cx="9144000" cy="71755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22888" y="-2655888"/>
            <a:ext cx="4445000" cy="992663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574800"/>
            <a:ext cx="5918200" cy="455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8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84" charset="0"/>
              </a:rPr>
              <a:t>Second level</a:t>
            </a:r>
          </a:p>
          <a:p>
            <a:pPr lvl="2"/>
            <a:r>
              <a:rPr lang="en-US">
                <a:sym typeface="Arial" pitchFamily="84" charset="0"/>
              </a:rPr>
              <a:t>Third level</a:t>
            </a:r>
          </a:p>
          <a:p>
            <a:pPr lvl="3"/>
            <a:r>
              <a:rPr lang="en-US">
                <a:sym typeface="Arial" pitchFamily="84" charset="0"/>
              </a:rPr>
              <a:t>Fourth level</a:t>
            </a:r>
          </a:p>
          <a:p>
            <a:pPr lvl="4"/>
            <a:r>
              <a:rPr lang="en-US">
                <a:sym typeface="Arial" pitchFamily="84" charset="0"/>
              </a:rPr>
              <a:t>Fifth level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7338" y="252413"/>
            <a:ext cx="965200" cy="67627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9692B"/>
          </a:solidFill>
          <a:latin typeface="+mj-lt"/>
          <a:ea typeface="+mj-ea"/>
          <a:cs typeface="+mj-cs"/>
          <a:sym typeface="Arial" pitchFamily="8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9692B"/>
          </a:solidFill>
          <a:latin typeface="Arial" charset="0"/>
          <a:ea typeface="ヒラギノ角ゴ ProN W6" charset="-128"/>
          <a:cs typeface="ヒラギノ角ゴ ProN W6" charset="-128"/>
          <a:sym typeface="Arial" pitchFamily="8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9692B"/>
          </a:solidFill>
          <a:latin typeface="Arial" charset="0"/>
          <a:ea typeface="ヒラギノ角ゴ ProN W6" charset="-128"/>
          <a:cs typeface="ヒラギノ角ゴ ProN W6" charset="-128"/>
          <a:sym typeface="Arial" pitchFamily="8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9692B"/>
          </a:solidFill>
          <a:latin typeface="Arial" charset="0"/>
          <a:ea typeface="ヒラギノ角ゴ ProN W6" charset="-128"/>
          <a:cs typeface="ヒラギノ角ゴ ProN W6" charset="-128"/>
          <a:sym typeface="Arial" pitchFamily="8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9692B"/>
          </a:solidFill>
          <a:latin typeface="Arial" charset="0"/>
          <a:ea typeface="ヒラギノ角ゴ ProN W6" charset="-128"/>
          <a:cs typeface="ヒラギノ角ゴ ProN W6" charset="-128"/>
          <a:sym typeface="Arial" pitchFamily="8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800" b="1">
          <a:solidFill>
            <a:srgbClr val="89692B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 b="1">
          <a:solidFill>
            <a:srgbClr val="89692B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 b="1">
          <a:solidFill>
            <a:srgbClr val="89692B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 b="1">
          <a:solidFill>
            <a:srgbClr val="89692B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ts val="1100"/>
        </a:spcBef>
        <a:spcAft>
          <a:spcPct val="0"/>
        </a:spcAft>
        <a:buChar char="•"/>
        <a:defRPr sz="4000" b="1">
          <a:solidFill>
            <a:srgbClr val="757A7E"/>
          </a:solidFill>
          <a:latin typeface="+mn-lt"/>
          <a:ea typeface="+mn-ea"/>
          <a:cs typeface="+mn-cs"/>
          <a:sym typeface="Arial" pitchFamily="8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–"/>
        <a:defRPr sz="3000" b="1">
          <a:solidFill>
            <a:schemeClr val="tx1"/>
          </a:solidFill>
          <a:latin typeface="+mn-lt"/>
          <a:ea typeface="+mn-ea"/>
          <a:cs typeface="+mn-cs"/>
          <a:sym typeface="Arial" pitchFamily="84" charset="0"/>
        </a:defRPr>
      </a:lvl2pPr>
      <a:lvl3pPr marL="508000" indent="-254000" algn="l" rtl="0" eaLnBrk="0" fontAlgn="base" hangingPunct="0">
        <a:lnSpc>
          <a:spcPct val="110000"/>
        </a:lnSpc>
        <a:spcBef>
          <a:spcPts val="1100"/>
        </a:spcBef>
        <a:spcAft>
          <a:spcPct val="0"/>
        </a:spcAft>
        <a:buSzPct val="125000"/>
        <a:buFont typeface="Lucida Grande" pitchFamily="84" charset="0"/>
        <a:buChar char="‣"/>
        <a:defRPr sz="2200" b="1">
          <a:solidFill>
            <a:schemeClr val="tx1"/>
          </a:solidFill>
          <a:latin typeface="+mn-lt"/>
          <a:ea typeface="ヒラギノ角ゴ ProN W3" charset="-128"/>
          <a:cs typeface="ヒラギノ角ゴ ProN W3" charset="-128"/>
          <a:sym typeface="Arial" pitchFamily="84" charset="0"/>
        </a:defRPr>
      </a:lvl3pPr>
      <a:lvl4pPr marL="800100" indent="-254000" algn="l" rtl="0" eaLnBrk="0" fontAlgn="base" hangingPunct="0">
        <a:lnSpc>
          <a:spcPct val="110000"/>
        </a:lnSpc>
        <a:spcBef>
          <a:spcPts val="1100"/>
        </a:spcBef>
        <a:spcAft>
          <a:spcPct val="0"/>
        </a:spcAft>
        <a:buSzPct val="125000"/>
        <a:buFont typeface="Lucida Grande" pitchFamily="84" charset="0"/>
        <a:buChar char="‣"/>
        <a:defRPr sz="2200" b="1">
          <a:solidFill>
            <a:schemeClr val="tx1"/>
          </a:solidFill>
          <a:latin typeface="+mn-lt"/>
          <a:ea typeface="ヒラギノ角ゴ ProN W3" charset="-128"/>
          <a:cs typeface="ヒラギノ角ゴ ProN W3" charset="-128"/>
          <a:sym typeface="Arial" pitchFamily="84" charset="0"/>
        </a:defRPr>
      </a:lvl4pPr>
      <a:lvl5pPr marL="1054100" indent="-254000" algn="l" rtl="0" eaLnBrk="0" fontAlgn="base" hangingPunct="0">
        <a:lnSpc>
          <a:spcPct val="110000"/>
        </a:lnSpc>
        <a:spcBef>
          <a:spcPts val="1100"/>
        </a:spcBef>
        <a:spcAft>
          <a:spcPct val="0"/>
        </a:spcAft>
        <a:buSzPct val="125000"/>
        <a:buFont typeface="Lucida Grande" pitchFamily="84" charset="0"/>
        <a:buChar char="‣"/>
        <a:defRPr sz="2200" b="1">
          <a:solidFill>
            <a:schemeClr val="tx1"/>
          </a:solidFill>
          <a:latin typeface="+mn-lt"/>
          <a:ea typeface="ヒラギノ角ゴ ProN W3" charset="-128"/>
          <a:cs typeface="ヒラギノ角ゴ ProN W3" charset="-128"/>
          <a:sym typeface="Arial" pitchFamily="84" charset="0"/>
        </a:defRPr>
      </a:lvl5pPr>
      <a:lvl6pPr marL="1511300" indent="-254000" algn="l" rtl="0" fontAlgn="base">
        <a:lnSpc>
          <a:spcPct val="110000"/>
        </a:lnSpc>
        <a:spcBef>
          <a:spcPts val="1100"/>
        </a:spcBef>
        <a:spcAft>
          <a:spcPct val="0"/>
        </a:spcAft>
        <a:buSzPct val="125000"/>
        <a:buFont typeface="Lucida Grande" charset="0"/>
        <a:buChar char="‣"/>
        <a:defRPr sz="2200" b="1">
          <a:solidFill>
            <a:schemeClr val="tx1"/>
          </a:solidFill>
          <a:latin typeface="+mn-lt"/>
          <a:ea typeface="ヒラギノ角ゴ ProN W3" charset="-128"/>
          <a:cs typeface="ヒラギノ角ゴ ProN W3" charset="-128"/>
          <a:sym typeface="Arial" charset="0"/>
        </a:defRPr>
      </a:lvl6pPr>
      <a:lvl7pPr marL="1968500" indent="-254000" algn="l" rtl="0" fontAlgn="base">
        <a:lnSpc>
          <a:spcPct val="110000"/>
        </a:lnSpc>
        <a:spcBef>
          <a:spcPts val="1100"/>
        </a:spcBef>
        <a:spcAft>
          <a:spcPct val="0"/>
        </a:spcAft>
        <a:buSzPct val="125000"/>
        <a:buFont typeface="Lucida Grande" charset="0"/>
        <a:buChar char="‣"/>
        <a:defRPr sz="2200" b="1">
          <a:solidFill>
            <a:schemeClr val="tx1"/>
          </a:solidFill>
          <a:latin typeface="+mn-lt"/>
          <a:ea typeface="ヒラギノ角ゴ ProN W3" charset="-128"/>
          <a:cs typeface="ヒラギノ角ゴ ProN W3" charset="-128"/>
          <a:sym typeface="Arial" charset="0"/>
        </a:defRPr>
      </a:lvl7pPr>
      <a:lvl8pPr marL="2425700" indent="-254000" algn="l" rtl="0" fontAlgn="base">
        <a:lnSpc>
          <a:spcPct val="110000"/>
        </a:lnSpc>
        <a:spcBef>
          <a:spcPts val="1100"/>
        </a:spcBef>
        <a:spcAft>
          <a:spcPct val="0"/>
        </a:spcAft>
        <a:buSzPct val="125000"/>
        <a:buFont typeface="Lucida Grande" charset="0"/>
        <a:buChar char="‣"/>
        <a:defRPr sz="2200" b="1">
          <a:solidFill>
            <a:schemeClr val="tx1"/>
          </a:solidFill>
          <a:latin typeface="+mn-lt"/>
          <a:ea typeface="ヒラギノ角ゴ ProN W3" charset="-128"/>
          <a:cs typeface="ヒラギノ角ゴ ProN W3" charset="-128"/>
          <a:sym typeface="Arial" charset="0"/>
        </a:defRPr>
      </a:lvl8pPr>
      <a:lvl9pPr marL="2882900" indent="-254000" algn="l" rtl="0" fontAlgn="base">
        <a:lnSpc>
          <a:spcPct val="110000"/>
        </a:lnSpc>
        <a:spcBef>
          <a:spcPts val="1100"/>
        </a:spcBef>
        <a:spcAft>
          <a:spcPct val="0"/>
        </a:spcAft>
        <a:buSzPct val="125000"/>
        <a:buFont typeface="Lucida Grande" charset="0"/>
        <a:buChar char="‣"/>
        <a:defRPr sz="2200" b="1">
          <a:solidFill>
            <a:schemeClr val="tx1"/>
          </a:solidFill>
          <a:latin typeface="+mn-lt"/>
          <a:ea typeface="ヒラギノ角ゴ ProN W3" charset="-128"/>
          <a:cs typeface="ヒラギノ角ゴ ProN W3" charset="-128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transition/>
  <p:txStyles>
    <p:titleStyle>
      <a:lvl1pPr marL="39688" indent="-39688"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78D00"/>
          </a:solidFill>
          <a:latin typeface="+mj-lt"/>
          <a:ea typeface="+mj-ea"/>
          <a:cs typeface="+mj-cs"/>
          <a:sym typeface="Arial" pitchFamily="84" charset="0"/>
        </a:defRPr>
      </a:lvl1pPr>
      <a:lvl2pPr marL="39688" indent="-39688"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78D00"/>
          </a:solidFill>
          <a:latin typeface="Arial" charset="0"/>
          <a:ea typeface="ヒラギノ角ゴ ProN W6" charset="-128"/>
          <a:cs typeface="ヒラギノ角ゴ ProN W6" charset="-128"/>
          <a:sym typeface="Arial" pitchFamily="84" charset="0"/>
        </a:defRPr>
      </a:lvl2pPr>
      <a:lvl3pPr marL="39688" indent="-39688"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78D00"/>
          </a:solidFill>
          <a:latin typeface="Arial" charset="0"/>
          <a:ea typeface="ヒラギノ角ゴ ProN W6" charset="-128"/>
          <a:cs typeface="ヒラギノ角ゴ ProN W6" charset="-128"/>
          <a:sym typeface="Arial" pitchFamily="84" charset="0"/>
        </a:defRPr>
      </a:lvl3pPr>
      <a:lvl4pPr marL="39688" indent="-39688"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78D00"/>
          </a:solidFill>
          <a:latin typeface="Arial" charset="0"/>
          <a:ea typeface="ヒラギノ角ゴ ProN W6" charset="-128"/>
          <a:cs typeface="ヒラギノ角ゴ ProN W6" charset="-128"/>
          <a:sym typeface="Arial" pitchFamily="84" charset="0"/>
        </a:defRPr>
      </a:lvl4pPr>
      <a:lvl5pPr marL="39688" indent="-39688"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78D00"/>
          </a:solidFill>
          <a:latin typeface="Arial" charset="0"/>
          <a:ea typeface="ヒラギノ角ゴ ProN W6" charset="-128"/>
          <a:cs typeface="ヒラギノ角ゴ ProN W6" charset="-128"/>
          <a:sym typeface="Arial" pitchFamily="84" charset="0"/>
        </a:defRPr>
      </a:lvl5pPr>
      <a:lvl6pPr marL="496888" algn="r" rtl="0" fontAlgn="base">
        <a:spcBef>
          <a:spcPct val="0"/>
        </a:spcBef>
        <a:spcAft>
          <a:spcPct val="0"/>
        </a:spcAft>
        <a:defRPr sz="4000" b="1">
          <a:solidFill>
            <a:srgbClr val="C78D00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6pPr>
      <a:lvl7pPr marL="954088" algn="r" rtl="0" fontAlgn="base">
        <a:spcBef>
          <a:spcPct val="0"/>
        </a:spcBef>
        <a:spcAft>
          <a:spcPct val="0"/>
        </a:spcAft>
        <a:defRPr sz="4000" b="1">
          <a:solidFill>
            <a:srgbClr val="C78D00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7pPr>
      <a:lvl8pPr marL="1411288" algn="r" rtl="0" fontAlgn="base">
        <a:spcBef>
          <a:spcPct val="0"/>
        </a:spcBef>
        <a:spcAft>
          <a:spcPct val="0"/>
        </a:spcAft>
        <a:defRPr sz="4000" b="1">
          <a:solidFill>
            <a:srgbClr val="C78D00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8pPr>
      <a:lvl9pPr marL="1868488" algn="r" rtl="0" fontAlgn="base">
        <a:spcBef>
          <a:spcPct val="0"/>
        </a:spcBef>
        <a:spcAft>
          <a:spcPct val="0"/>
        </a:spcAft>
        <a:defRPr sz="4000" b="1">
          <a:solidFill>
            <a:srgbClr val="C78D00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9pPr>
    </p:titleStyle>
    <p:bodyStyle>
      <a:lvl1pPr marL="581025" indent="-3429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84" charset="0"/>
        </a:defRPr>
      </a:lvl1pPr>
      <a:lvl2pPr marL="828675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8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pitchFamily="84" charset="0"/>
        </a:defRPr>
      </a:lvl2pPr>
      <a:lvl3pPr marL="1228725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8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84" charset="0"/>
        </a:defRPr>
      </a:lvl3pPr>
      <a:lvl4pPr marL="1685925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8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84" charset="0"/>
        </a:defRPr>
      </a:lvl4pPr>
      <a:lvl5pPr marL="2143125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8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84" charset="0"/>
        </a:defRPr>
      </a:lvl5pPr>
      <a:lvl6pPr marL="2600325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057525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514725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971925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image" Target="../media/image26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3" Type="http://schemas.openxmlformats.org/officeDocument/2006/relationships/hyperlink" Target="http://www.xe-energy.com" TargetMode="External"/><Relationship Id="rId5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9400"/>
            <a:ext cx="9144000" cy="71755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-2819400"/>
            <a:ext cx="4445000" cy="992663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1825" y="142875"/>
            <a:ext cx="2857500" cy="6350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37892" name="Rectangle 4"/>
          <p:cNvSpPr>
            <a:spLocks/>
          </p:cNvSpPr>
          <p:nvPr/>
        </p:nvSpPr>
        <p:spPr bwMode="auto">
          <a:xfrm>
            <a:off x="4565650" y="5092700"/>
            <a:ext cx="45720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b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rgbClr val="FFFFFF"/>
                </a:solidFill>
                <a:ea typeface="Arial" pitchFamily="84" charset="0"/>
                <a:cs typeface="Arial" pitchFamily="84" charset="0"/>
              </a:rPr>
              <a:t>Energía </a:t>
            </a:r>
          </a:p>
          <a:p>
            <a:r>
              <a:rPr lang="en-US" sz="4800" b="1">
                <a:solidFill>
                  <a:srgbClr val="FFFFFF"/>
                </a:solidFill>
                <a:ea typeface="Arial" pitchFamily="84" charset="0"/>
                <a:cs typeface="Arial" pitchFamily="84" charset="0"/>
              </a:rPr>
              <a:t>Saludable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Energía…</a:t>
            </a:r>
          </a:p>
          <a:p>
            <a:pPr marL="0" lvl="1" indent="0" eaLnBrk="1" hangingPunct="1">
              <a:buFontTx/>
              <a:buNone/>
            </a:pPr>
            <a:endParaRPr lang="en-US" u="sng" smtClean="0"/>
          </a:p>
          <a:p>
            <a:pPr marL="0" lvl="1" indent="0" eaLnBrk="1" hangingPunct="1">
              <a:buFontTx/>
              <a:buNone/>
            </a:pPr>
            <a:r>
              <a:rPr lang="en-US" u="sng" smtClean="0"/>
              <a:t>Maca</a:t>
            </a:r>
          </a:p>
          <a:p>
            <a:pPr marL="546100" lvl="2" eaLnBrk="1" hangingPunct="1">
              <a:buFont typeface="Wingdings" pitchFamily="84" charset="2"/>
              <a:buChar char="Ø"/>
            </a:pPr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Restaura la fuerza</a:t>
            </a:r>
          </a:p>
          <a:p>
            <a:pPr marL="546100" lvl="2" eaLnBrk="1" hangingPunct="1">
              <a:buFont typeface="Wingdings" pitchFamily="84" charset="2"/>
              <a:buChar char="Ø"/>
            </a:pPr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Aumenta la libido</a:t>
            </a:r>
          </a:p>
          <a:p>
            <a:pPr marL="546100" lvl="2" eaLnBrk="1" hangingPunct="1">
              <a:buFont typeface="Wingdings" pitchFamily="84" charset="2"/>
              <a:buChar char="Ø"/>
            </a:pPr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Ayudas para el Sistema Endocrino</a:t>
            </a:r>
          </a:p>
          <a:p>
            <a:pPr marL="546100" lvl="2" eaLnBrk="1" hangingPunct="1">
              <a:buFont typeface="Wingdings" pitchFamily="84" charset="2"/>
              <a:buChar char="Ø"/>
            </a:pPr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Mantiene una Buena Salud</a:t>
            </a:r>
          </a:p>
          <a:p>
            <a:pPr marL="0" lvl="1" indent="0" eaLnBrk="1" hangingPunct="1">
              <a:buFontTx/>
              <a:buNone/>
            </a:pPr>
            <a:endParaRPr lang="en-US" smtClean="0"/>
          </a:p>
          <a:p>
            <a:pPr marL="0" lvl="1" indent="0" eaLnBrk="1" hangingPunct="1">
              <a:buFontTx/>
              <a:buNone/>
            </a:pPr>
            <a:endParaRPr lang="en-US" u="sng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6425" y="1058863"/>
            <a:ext cx="3454400" cy="579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4927600" cy="4559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Energía…</a:t>
            </a:r>
          </a:p>
          <a:p>
            <a:pPr marL="0" lvl="1" indent="0" eaLnBrk="1" hangingPunct="1">
              <a:buFontTx/>
              <a:buNone/>
            </a:pPr>
            <a:endParaRPr lang="en-US" u="sng" smtClean="0"/>
          </a:p>
          <a:p>
            <a:pPr marL="0" lvl="1" indent="0" eaLnBrk="1" hangingPunct="1">
              <a:buFontTx/>
              <a:buNone/>
            </a:pPr>
            <a:r>
              <a:rPr lang="en-US" u="sng" smtClean="0"/>
              <a:t>Ginseng</a:t>
            </a:r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Aumenta la Resistencia del Cuerpo Contra: el Estrés, Trauma y la Fatiga.</a:t>
            </a:r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Ayuda a Reducir la Inflamación.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1188" y="1066800"/>
            <a:ext cx="3454400" cy="579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483600" cy="4800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Energía…</a:t>
            </a:r>
          </a:p>
          <a:p>
            <a:pPr marL="0" lvl="1" indent="0" eaLnBrk="1" hangingPunct="1">
              <a:buFontTx/>
              <a:buNone/>
            </a:pPr>
            <a:endParaRPr lang="en-US" u="sng" smtClean="0"/>
          </a:p>
          <a:p>
            <a:pPr marL="0" lvl="1" indent="0" eaLnBrk="1" hangingPunct="1">
              <a:buFontTx/>
              <a:buNone/>
            </a:pPr>
            <a:r>
              <a:rPr lang="en-US" u="sng" smtClean="0"/>
              <a:t>Yerba Mate</a:t>
            </a:r>
          </a:p>
          <a:p>
            <a:pPr marL="546100" lvl="2" eaLnBrk="1" hangingPunct="1">
              <a:lnSpc>
                <a:spcPct val="100000"/>
              </a:lnSpc>
            </a:pPr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Da Energía al Cuerpo</a:t>
            </a:r>
          </a:p>
          <a:p>
            <a:pPr marL="546100" lvl="2" eaLnBrk="1" hangingPunct="1">
              <a:lnSpc>
                <a:spcPct val="100000"/>
              </a:lnSpc>
            </a:pPr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Estimula el Estado de Alerta del Cerebro</a:t>
            </a:r>
          </a:p>
          <a:p>
            <a:pPr marL="546100" lvl="2" eaLnBrk="1" hangingPunct="1">
              <a:lnSpc>
                <a:spcPct val="100000"/>
              </a:lnSpc>
            </a:pPr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Ayuda a Perder Peso</a:t>
            </a:r>
          </a:p>
          <a:p>
            <a:pPr marL="546100" lvl="2" eaLnBrk="1" hangingPunct="1">
              <a:lnSpc>
                <a:spcPct val="100000"/>
              </a:lnSpc>
            </a:pPr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Alivia el Estrés</a:t>
            </a:r>
          </a:p>
          <a:p>
            <a:pPr marL="546100" lvl="2" eaLnBrk="1" hangingPunct="1">
              <a:lnSpc>
                <a:spcPct val="100000"/>
              </a:lnSpc>
            </a:pPr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Calma las Alergias</a:t>
            </a:r>
          </a:p>
          <a:p>
            <a:pPr marL="546100" lvl="2" eaLnBrk="1" hangingPunct="1">
              <a:lnSpc>
                <a:spcPct val="100000"/>
              </a:lnSpc>
            </a:pPr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Fortifica el Sistema Inmiunológico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1063625"/>
            <a:ext cx="3454400" cy="579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4927600" cy="4559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Energía…</a:t>
            </a:r>
          </a:p>
          <a:p>
            <a:pPr marL="0" lvl="1" indent="0" eaLnBrk="1" hangingPunct="1">
              <a:buFontTx/>
              <a:buNone/>
            </a:pPr>
            <a:endParaRPr lang="en-US" u="sng" smtClean="0"/>
          </a:p>
          <a:p>
            <a:pPr marL="0" lvl="1" indent="0" eaLnBrk="1" hangingPunct="1">
              <a:buFontTx/>
              <a:buNone/>
            </a:pPr>
            <a:r>
              <a:rPr lang="en-US" u="sng" smtClean="0"/>
              <a:t>Quercetina</a:t>
            </a:r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AOX / Suplemento Nutricional </a:t>
            </a:r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Anti-Inflamatorio</a:t>
            </a:r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Se encuentra en frutas tales como: Arándanos, Manzanas y Uvas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1073150"/>
            <a:ext cx="3454400" cy="579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Energía…</a:t>
            </a:r>
          </a:p>
          <a:p>
            <a:pPr marL="0" lvl="1" indent="0" eaLnBrk="1" hangingPunct="1">
              <a:buFontTx/>
              <a:buNone/>
            </a:pPr>
            <a:endParaRPr lang="en-US" u="sng" smtClean="0"/>
          </a:p>
          <a:p>
            <a:pPr marL="0" lvl="1" indent="0" eaLnBrk="1" hangingPunct="1">
              <a:buFontTx/>
              <a:buNone/>
            </a:pPr>
            <a:r>
              <a:rPr lang="en-US" u="sng" smtClean="0"/>
              <a:t>Guarana</a:t>
            </a:r>
          </a:p>
          <a:p>
            <a:pPr marL="546100" lvl="2" eaLnBrk="1" hangingPunct="1"/>
            <a:r>
              <a:rPr lang="es-ES" smtClean="0">
                <a:ea typeface="ヒラギノ角ゴ ProN W3" pitchFamily="84" charset="-128"/>
                <a:cs typeface="ヒラギノ角ゴ ProN W3" pitchFamily="84" charset="-128"/>
              </a:rPr>
              <a:t>No se absorbe fácilmente = Larga duración de la Energía</a:t>
            </a:r>
          </a:p>
          <a:p>
            <a:pPr marL="546100" lvl="2" eaLnBrk="1" hangingPunct="1"/>
            <a:r>
              <a:rPr lang="es-ES" smtClean="0">
                <a:ea typeface="ヒラギノ角ゴ ProN W3" pitchFamily="84" charset="-128"/>
                <a:cs typeface="ヒラギノ角ゴ ProN W3" pitchFamily="84" charset="-128"/>
              </a:rPr>
              <a:t>Supresor del apetito</a:t>
            </a:r>
          </a:p>
          <a:p>
            <a:pPr marL="546100" lvl="2" eaLnBrk="1" hangingPunct="1"/>
            <a:r>
              <a:rPr lang="es-ES" smtClean="0">
                <a:ea typeface="ヒラギノ角ゴ ProN W3" pitchFamily="84" charset="-128"/>
                <a:cs typeface="ヒラギノ角ゴ ProN W3" pitchFamily="84" charset="-128"/>
              </a:rPr>
              <a:t>Fuentes naturales de cafeína</a:t>
            </a:r>
            <a:endParaRPr lang="en-US" smtClean="0">
              <a:ea typeface="ヒラギノ角ゴ ProN W3" pitchFamily="84" charset="-128"/>
              <a:cs typeface="ヒラギノ角ゴ ProN W3" pitchFamily="84" charset="-128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1073150"/>
            <a:ext cx="3454400" cy="579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575300" cy="45339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Endulcorantes…</a:t>
            </a:r>
          </a:p>
          <a:p>
            <a:pPr marL="0" lvl="1" indent="0" eaLnBrk="1" hangingPunct="1">
              <a:buFontTx/>
              <a:buNone/>
            </a:pPr>
            <a:endParaRPr lang="en-US" u="sng" smtClean="0"/>
          </a:p>
          <a:p>
            <a:pPr marL="0" lvl="1" indent="0" eaLnBrk="1" hangingPunct="1">
              <a:buFontTx/>
              <a:buNone/>
            </a:pPr>
            <a:r>
              <a:rPr lang="en-US" u="sng" smtClean="0"/>
              <a:t>Agave “Agua de miel</a:t>
            </a:r>
            <a:r>
              <a:rPr lang="en-US" smtClean="0"/>
              <a:t>”</a:t>
            </a:r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Bajo-Glycemic</a:t>
            </a:r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Todo Natural</a:t>
            </a:r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Endulcorante Preferido Por Los Consumidores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1079500"/>
            <a:ext cx="3454400" cy="579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575300" cy="45339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Endulcorantes…</a:t>
            </a:r>
          </a:p>
          <a:p>
            <a:pPr marL="0" lvl="1" indent="0" eaLnBrk="1" hangingPunct="1">
              <a:buFontTx/>
              <a:buNone/>
            </a:pPr>
            <a:endParaRPr lang="en-US" smtClean="0"/>
          </a:p>
          <a:p>
            <a:pPr marL="0" lvl="1" indent="0" eaLnBrk="1" hangingPunct="1">
              <a:buFontTx/>
              <a:buNone/>
            </a:pPr>
            <a:r>
              <a:rPr lang="en-US" u="sng" smtClean="0"/>
              <a:t>Palatinose</a:t>
            </a:r>
            <a:r>
              <a:rPr lang="en-US" smtClean="0"/>
              <a:t>™</a:t>
            </a:r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Todo Natural</a:t>
            </a:r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Bajo-Glycemic</a:t>
            </a:r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Científicamente Comprobado Que Fomenta La Duración De Energía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1073150"/>
            <a:ext cx="3454400" cy="579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5575300" cy="4927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Antioxidantes…</a:t>
            </a:r>
          </a:p>
          <a:p>
            <a:pPr marL="0" lvl="1" indent="0" eaLnBrk="1" hangingPunct="1">
              <a:buFontTx/>
              <a:buNone/>
            </a:pPr>
            <a:r>
              <a:rPr lang="en-US" u="sng" smtClean="0"/>
              <a:t>Cacao Prensado en Frío</a:t>
            </a:r>
          </a:p>
          <a:p>
            <a:pPr marL="0" lvl="1" indent="0" eaLnBrk="1" hangingPunct="1">
              <a:buFontTx/>
              <a:buNone/>
            </a:pPr>
            <a:endParaRPr lang="en-US" smtClean="0"/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Antioxidante #1</a:t>
            </a:r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Provee Energía Natural </a:t>
            </a:r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Promueve Salud Cardiovascular</a:t>
            </a:r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Anti-Inflamatorio</a:t>
            </a:r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Pérdida de Peso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1073150"/>
            <a:ext cx="3454400" cy="579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5575300" cy="58039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Antioxidantes…</a:t>
            </a:r>
          </a:p>
          <a:p>
            <a:pPr marL="0" lvl="1" indent="0" eaLnBrk="1" hangingPunct="1">
              <a:buFontTx/>
              <a:buNone/>
            </a:pPr>
            <a:endParaRPr lang="en-US" u="sng" smtClean="0"/>
          </a:p>
          <a:p>
            <a:pPr marL="0" lvl="1" indent="0" eaLnBrk="1" hangingPunct="1">
              <a:buFontTx/>
              <a:buNone/>
            </a:pPr>
            <a:r>
              <a:rPr lang="en-US" u="sng" smtClean="0"/>
              <a:t>Açaí Congelado en Seco</a:t>
            </a:r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2do Proveedor de Antioxidante</a:t>
            </a:r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Rica Fuente de Fito-Nutrientes</a:t>
            </a:r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Rico en Vitaminas B y  Minerales, Fibras, Proteínas, Omega-3 Acidos Grasos y Acido Oleicos (Omega-9).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1073150"/>
            <a:ext cx="3454400" cy="579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5562600" cy="4686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Super Mezcla de Frutas…</a:t>
            </a:r>
          </a:p>
          <a:p>
            <a:pPr marL="0" indent="0" eaLnBrk="1" hangingPunct="1">
              <a:buFontTx/>
              <a:buNone/>
            </a:pPr>
            <a:endParaRPr lang="en-US" sz="1800" smtClean="0"/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Moras Azúles Silvestres, Wolfberry, Manzana, arándano silvestre, Elderberry, Uva, Cereza, Fresa, Baya de Saúco, Frambruesa, Semillas de Uva y Boysenberry.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1073150"/>
            <a:ext cx="3454400" cy="579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7683500" cy="4610100"/>
          </a:xfrm>
        </p:spPr>
        <p:txBody>
          <a:bodyPr/>
          <a:lstStyle/>
          <a:p>
            <a:pPr>
              <a:buFontTx/>
              <a:buNone/>
            </a:pPr>
            <a:endParaRPr lang="en-US" smtClean="0">
              <a:solidFill>
                <a:srgbClr val="4D4D4D"/>
              </a:solidFill>
              <a:latin typeface="Helvetica" pitchFamily="84" charset="0"/>
              <a:ea typeface="Helvetica" pitchFamily="84" charset="0"/>
              <a:cs typeface="Helvetica" pitchFamily="84" charset="0"/>
              <a:sym typeface="Helvetica" pitchFamily="84" charset="0"/>
            </a:endParaRPr>
          </a:p>
          <a:p>
            <a:pPr>
              <a:buFontTx/>
              <a:buNone/>
            </a:pPr>
            <a:r>
              <a:rPr lang="en-US" smtClean="0">
                <a:solidFill>
                  <a:srgbClr val="4D4D4D"/>
                </a:solidFill>
                <a:latin typeface="Helvetica" pitchFamily="84" charset="0"/>
                <a:ea typeface="Helvetica" pitchFamily="84" charset="0"/>
                <a:cs typeface="Helvetica" pitchFamily="84" charset="0"/>
                <a:sym typeface="Helvetica" pitchFamily="84" charset="0"/>
              </a:rPr>
              <a:t>¿Necesitas un Empujón?</a:t>
            </a:r>
            <a:endParaRPr lang="en-US" smtClean="0">
              <a:solidFill>
                <a:srgbClr val="4D4D4D"/>
              </a:solidFill>
            </a:endParaRPr>
          </a:p>
          <a:p>
            <a:pPr lvl="1">
              <a:buFontTx/>
              <a:buNone/>
            </a:pPr>
            <a:endParaRPr lang="en-US" u="sng" smtClean="0"/>
          </a:p>
          <a:p>
            <a:pPr lvl="1">
              <a:buFontTx/>
              <a:buNone/>
            </a:pPr>
            <a:r>
              <a:rPr lang="en-US" u="sng" smtClean="0"/>
              <a:t>Otras Bebidas Energéticas</a:t>
            </a:r>
            <a:r>
              <a:rPr lang="en-US" smtClean="0"/>
              <a:t>… </a:t>
            </a:r>
          </a:p>
          <a:p>
            <a:pPr marL="546100" lvl="2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Están llenas de Cafeína, Stimulantes dañínos,        Azúcares Refinados (HFCS) y Químicos Malos.</a:t>
            </a:r>
          </a:p>
          <a:p>
            <a:pPr marL="546100" lvl="2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“Falsa” Energía =  Caída Indeseada.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5575300" cy="4610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Beneficios Naturales</a:t>
            </a:r>
          </a:p>
          <a:p>
            <a:pPr marL="0" lvl="1" indent="0" eaLnBrk="1" hangingPunct="1">
              <a:buFontTx/>
              <a:buNone/>
            </a:pPr>
            <a:endParaRPr lang="en-US" smtClean="0"/>
          </a:p>
          <a:p>
            <a:pPr marL="0" lvl="1" indent="0" eaLnBrk="1" hangingPunct="1">
              <a:buFontTx/>
              <a:buNone/>
            </a:pPr>
            <a:r>
              <a:rPr lang="en-US" u="sng" smtClean="0"/>
              <a:t>Osmosis Inversa</a:t>
            </a:r>
          </a:p>
          <a:p>
            <a:pPr marL="0" lvl="1" indent="0" eaLnBrk="1" hangingPunct="1">
              <a:buFontTx/>
              <a:buNone/>
            </a:pPr>
            <a:r>
              <a:rPr lang="en-US" u="sng" smtClean="0"/>
              <a:t>Agua Carbonatada </a:t>
            </a:r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Hidratación Optima</a:t>
            </a:r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Neutraliza los Acidos y Toxinas Almacenadas</a:t>
            </a:r>
          </a:p>
          <a:p>
            <a:pPr marL="546100" lvl="2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Libre de Minerales Disueltos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3250" y="1063625"/>
            <a:ext cx="3459163" cy="580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819400"/>
            <a:ext cx="1552575" cy="145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15600041" algn="ctr" rotWithShape="0">
              <a:schemeClr val="bg2">
                <a:alpha val="20000"/>
              </a:schemeClr>
            </a:outerShdw>
          </a:effectLst>
        </p:spPr>
      </p:pic>
      <p:sp>
        <p:nvSpPr>
          <p:cNvPr id="58370" name="Rectangle 2"/>
          <p:cNvSpPr>
            <a:spLocks/>
          </p:cNvSpPr>
          <p:nvPr/>
        </p:nvSpPr>
        <p:spPr bwMode="auto">
          <a:xfrm>
            <a:off x="1079500" y="1908175"/>
            <a:ext cx="2459038" cy="141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>
                <a:solidFill>
                  <a:srgbClr val="B6B6B6"/>
                </a:solidFill>
                <a:ea typeface="Arial" pitchFamily="84" charset="0"/>
                <a:cs typeface="Arial" pitchFamily="84" charset="0"/>
              </a:rPr>
              <a:t>Valor de ORAC </a:t>
            </a:r>
          </a:p>
          <a:p>
            <a:pPr>
              <a:lnSpc>
                <a:spcPct val="80000"/>
              </a:lnSpc>
            </a:pPr>
            <a:r>
              <a:rPr lang="en-US" sz="6400" b="1">
                <a:solidFill>
                  <a:srgbClr val="6DB143"/>
                </a:solidFill>
                <a:ea typeface="Arial" pitchFamily="84" charset="0"/>
                <a:cs typeface="Arial" pitchFamily="84" charset="0"/>
              </a:rPr>
              <a:t>6701</a:t>
            </a:r>
          </a:p>
          <a:p>
            <a:pPr>
              <a:lnSpc>
                <a:spcPct val="80000"/>
              </a:lnSpc>
            </a:pPr>
            <a:r>
              <a:rPr lang="en-US" sz="2600" b="1">
                <a:solidFill>
                  <a:srgbClr val="B6B6B6"/>
                </a:solidFill>
                <a:ea typeface="Arial" pitchFamily="84" charset="0"/>
                <a:cs typeface="Arial" pitchFamily="84" charset="0"/>
              </a:rPr>
              <a:t>Por Lata</a:t>
            </a:r>
          </a:p>
        </p:txBody>
      </p:sp>
      <p:sp>
        <p:nvSpPr>
          <p:cNvPr id="58371" name="Rectangle 3"/>
          <p:cNvSpPr>
            <a:spLocks/>
          </p:cNvSpPr>
          <p:nvPr/>
        </p:nvSpPr>
        <p:spPr bwMode="auto">
          <a:xfrm>
            <a:off x="1079500" y="3851275"/>
            <a:ext cx="1812925" cy="141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>
                <a:solidFill>
                  <a:srgbClr val="B6B6B6"/>
                </a:solidFill>
                <a:ea typeface="Arial" pitchFamily="84" charset="0"/>
                <a:cs typeface="Arial" pitchFamily="84" charset="0"/>
              </a:rPr>
              <a:t>Flavonoids</a:t>
            </a:r>
          </a:p>
          <a:p>
            <a:pPr>
              <a:lnSpc>
                <a:spcPct val="80000"/>
              </a:lnSpc>
            </a:pPr>
            <a:r>
              <a:rPr lang="en-US" sz="6400" b="1">
                <a:solidFill>
                  <a:srgbClr val="6DB143"/>
                </a:solidFill>
                <a:ea typeface="Arial" pitchFamily="84" charset="0"/>
                <a:cs typeface="Arial" pitchFamily="84" charset="0"/>
              </a:rPr>
              <a:t>744</a:t>
            </a:r>
            <a:r>
              <a:rPr lang="en-US" b="1">
                <a:solidFill>
                  <a:srgbClr val="6DB143"/>
                </a:solidFill>
                <a:ea typeface="Arial" pitchFamily="84" charset="0"/>
                <a:cs typeface="Arial" pitchFamily="84" charset="0"/>
              </a:rPr>
              <a:t>mg</a:t>
            </a:r>
            <a:endParaRPr lang="en-US" sz="6400" b="1">
              <a:solidFill>
                <a:srgbClr val="6DB143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600" b="1">
                <a:solidFill>
                  <a:srgbClr val="B6B6B6"/>
                </a:solidFill>
                <a:ea typeface="Arial" pitchFamily="84" charset="0"/>
                <a:cs typeface="Arial" pitchFamily="84" charset="0"/>
              </a:rPr>
              <a:t>Por Lata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350" y="0"/>
            <a:ext cx="5448300" cy="680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47700" y="1574800"/>
            <a:ext cx="3924300" cy="32766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3600" smtClean="0"/>
              <a:t>Paquete de 24 Con Información Detallada</a:t>
            </a:r>
            <a:endParaRPr lang="en-US" sz="1800" smtClean="0"/>
          </a:p>
          <a:p>
            <a:pPr marL="546100" lvl="2" eaLnBrk="1" hangingPunct="1">
              <a:lnSpc>
                <a:spcPct val="100000"/>
              </a:lnSpc>
              <a:buClr>
                <a:srgbClr val="6DB143"/>
              </a:buClr>
            </a:pPr>
            <a:r>
              <a:rPr lang="en-US" sz="2000" b="0" smtClean="0">
                <a:ea typeface="ヒラギノ角ゴ ProN W3" pitchFamily="84" charset="-128"/>
                <a:cs typeface="ヒラギノ角ゴ ProN W3" pitchFamily="84" charset="-128"/>
              </a:rPr>
              <a:t>Paquete de 24 latas </a:t>
            </a:r>
          </a:p>
          <a:p>
            <a:pPr marL="546100" lvl="2" eaLnBrk="1" hangingPunct="1">
              <a:lnSpc>
                <a:spcPct val="100000"/>
              </a:lnSpc>
              <a:buClr>
                <a:srgbClr val="6DB143"/>
              </a:buClr>
            </a:pPr>
            <a:r>
              <a:rPr lang="en-US" sz="2000" b="0" smtClean="0">
                <a:ea typeface="ヒラギノ角ゴ ProN W3" pitchFamily="84" charset="-128"/>
                <a:cs typeface="ヒラギノ角ゴ ProN W3" pitchFamily="84" charset="-128"/>
              </a:rPr>
              <a:t>$67.50  por paquete +     $7.50 MyE (USA) o $17.50 MyE (Canadá)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9800" y="2035175"/>
            <a:ext cx="5859463" cy="341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4500" y="3213100"/>
            <a:ext cx="6350000" cy="476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1275" y="1308100"/>
            <a:ext cx="3746500" cy="417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>
                <a:alpha val="74997"/>
              </a:schemeClr>
            </a:outerShdw>
          </a:effectLst>
        </p:spPr>
      </p:pic>
      <p:sp>
        <p:nvSpPr>
          <p:cNvPr id="61442" name="Rectangle 2"/>
          <p:cNvSpPr>
            <a:spLocks/>
          </p:cNvSpPr>
          <p:nvPr/>
        </p:nvSpPr>
        <p:spPr bwMode="auto">
          <a:xfrm>
            <a:off x="3467100" y="6438900"/>
            <a:ext cx="4584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r"/>
            <a:r>
              <a:rPr lang="en-US" sz="2000" u="sng">
                <a:solidFill>
                  <a:schemeClr val="bg1"/>
                </a:solidFill>
                <a:ea typeface="Arial" pitchFamily="84" charset="0"/>
                <a:cs typeface="Arial" pitchFamily="84" charset="0"/>
                <a:hlinkClick r:id="rId3"/>
              </a:rPr>
              <a:t>http://www.xe-energy.com</a:t>
            </a:r>
            <a:r>
              <a:rPr lang="en-US" sz="2000" u="sng">
                <a:solidFill>
                  <a:schemeClr val="tx1"/>
                </a:solidFill>
                <a:ea typeface="Arial" pitchFamily="84" charset="0"/>
                <a:cs typeface="Arial" pitchFamily="84" charset="0"/>
              </a:rPr>
              <a:t>/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241300" y="1338263"/>
            <a:ext cx="3746500" cy="4178300"/>
            <a:chOff x="0" y="0"/>
            <a:chExt cx="2360" cy="2632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2360" cy="2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algn="ctr" rotWithShape="0">
                <a:schemeClr val="bg2">
                  <a:alpha val="74997"/>
                </a:schemeClr>
              </a:outerShdw>
            </a:effectLst>
          </p:spPr>
        </p:pic>
        <p:pic>
          <p:nvPicPr>
            <p:cNvPr id="61447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5" y="984"/>
              <a:ext cx="1712" cy="1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89213" y="1998663"/>
            <a:ext cx="3746500" cy="417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>
                <a:alpha val="74997"/>
              </a:schemeClr>
            </a:outerShdw>
          </a:effectLst>
        </p:spPr>
      </p:pic>
      <p:sp>
        <p:nvSpPr>
          <p:cNvPr id="61445" name="Rectangle 7"/>
          <p:cNvSpPr>
            <a:spLocks/>
          </p:cNvSpPr>
          <p:nvPr/>
        </p:nvSpPr>
        <p:spPr bwMode="auto">
          <a:xfrm>
            <a:off x="1206500" y="203200"/>
            <a:ext cx="5778500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r>
              <a:rPr lang="en-US" sz="3800" b="1">
                <a:solidFill>
                  <a:schemeClr val="tx1"/>
                </a:solidFill>
                <a:ea typeface="Arial" pitchFamily="84" charset="0"/>
                <a:cs typeface="Arial" pitchFamily="84" charset="0"/>
              </a:rPr>
              <a:t>Official Website</a:t>
            </a:r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9400"/>
            <a:ext cx="9144000" cy="71755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2888" y="-2655888"/>
            <a:ext cx="4445000" cy="992663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1825" y="142875"/>
            <a:ext cx="2857500" cy="6350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62468" name="Rectangle 4"/>
          <p:cNvSpPr>
            <a:spLocks/>
          </p:cNvSpPr>
          <p:nvPr/>
        </p:nvSpPr>
        <p:spPr bwMode="auto">
          <a:xfrm>
            <a:off x="4565650" y="5102225"/>
            <a:ext cx="3111500" cy="146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b">
            <a:prstTxWarp prst="textNoShape">
              <a:avLst/>
            </a:prstTxWarp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ea typeface="Arial" pitchFamily="84" charset="0"/>
                <a:cs typeface="Arial" pitchFamily="84" charset="0"/>
              </a:rPr>
              <a:t>Unete al</a:t>
            </a:r>
          </a:p>
          <a:p>
            <a:r>
              <a:rPr lang="en-US" sz="4800" b="1">
                <a:solidFill>
                  <a:srgbClr val="FFFFFF"/>
                </a:solidFill>
                <a:ea typeface="Arial" pitchFamily="84" charset="0"/>
                <a:cs typeface="Arial" pitchFamily="84" charset="0"/>
              </a:rPr>
              <a:t>X</a:t>
            </a:r>
            <a:r>
              <a:rPr lang="en-US" sz="4800" b="1" baseline="32000">
                <a:solidFill>
                  <a:srgbClr val="FFFFFF"/>
                </a:solidFill>
                <a:ea typeface="Arial" pitchFamily="84" charset="0"/>
                <a:cs typeface="Arial" pitchFamily="84" charset="0"/>
              </a:rPr>
              <a:t>e</a:t>
            </a:r>
            <a:r>
              <a:rPr lang="en-US" sz="4800" b="1">
                <a:solidFill>
                  <a:srgbClr val="FFFFFF"/>
                </a:solidFill>
                <a:ea typeface="Arial" pitchFamily="84" charset="0"/>
                <a:cs typeface="Arial" pitchFamily="84" charset="0"/>
              </a:rPr>
              <a:t> Equipo!</a:t>
            </a: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9400"/>
            <a:ext cx="9144000" cy="71755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2888" y="-2655888"/>
            <a:ext cx="4445000" cy="992663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52400"/>
            <a:ext cx="2857500" cy="6350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63492" name="Rectangle 4"/>
          <p:cNvSpPr>
            <a:spLocks/>
          </p:cNvSpPr>
          <p:nvPr/>
        </p:nvSpPr>
        <p:spPr bwMode="auto">
          <a:xfrm>
            <a:off x="4495800" y="4059238"/>
            <a:ext cx="3962400" cy="219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b">
            <a:prstTxWarp prst="textNoShape">
              <a:avLst/>
            </a:prstTxWarp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ea typeface="Arial" pitchFamily="84" charset="0"/>
                <a:cs typeface="Arial" pitchFamily="84" charset="0"/>
              </a:rPr>
              <a:t>¿Programa de Envío Automático?</a:t>
            </a:r>
          </a:p>
        </p:txBody>
      </p:sp>
    </p:spTree>
  </p:cSld>
  <p:clrMapOvr>
    <a:masterClrMapping/>
  </p:clrMapOvr>
  <p:transition advTm="0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9400"/>
            <a:ext cx="9144000" cy="71755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2888" y="-2655888"/>
            <a:ext cx="4445000" cy="992663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1825" y="142875"/>
            <a:ext cx="2857500" cy="6350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64516" name="Rectangle 4"/>
          <p:cNvSpPr>
            <a:spLocks/>
          </p:cNvSpPr>
          <p:nvPr/>
        </p:nvSpPr>
        <p:spPr bwMode="auto">
          <a:xfrm>
            <a:off x="4565650" y="5102225"/>
            <a:ext cx="2174875" cy="146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b">
            <a:prstTxWarp prst="textNoShape">
              <a:avLst/>
            </a:prstTxWarp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ea typeface="Arial" pitchFamily="84" charset="0"/>
                <a:cs typeface="Arial" pitchFamily="84" charset="0"/>
              </a:rPr>
              <a:t>¡Gana</a:t>
            </a:r>
          </a:p>
          <a:p>
            <a:r>
              <a:rPr lang="en-US" sz="4800" b="1">
                <a:solidFill>
                  <a:srgbClr val="FFFFFF"/>
                </a:solidFill>
                <a:ea typeface="Arial" pitchFamily="84" charset="0"/>
                <a:cs typeface="Arial" pitchFamily="84" charset="0"/>
              </a:rPr>
              <a:t>Dinero!</a:t>
            </a: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9400"/>
            <a:ext cx="9144000" cy="71755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2888" y="-2655888"/>
            <a:ext cx="4445000" cy="992663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1825" y="142875"/>
            <a:ext cx="2857500" cy="6350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65540" name="Rectangle 4"/>
          <p:cNvSpPr>
            <a:spLocks/>
          </p:cNvSpPr>
          <p:nvPr/>
        </p:nvSpPr>
        <p:spPr bwMode="auto">
          <a:xfrm>
            <a:off x="4565650" y="5791200"/>
            <a:ext cx="4572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b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rgbClr val="FFFFFF"/>
                </a:solidFill>
                <a:ea typeface="Arial" pitchFamily="84" charset="0"/>
                <a:cs typeface="Arial" pitchFamily="84" charset="0"/>
              </a:rPr>
              <a:t>¿X</a:t>
            </a:r>
            <a:r>
              <a:rPr lang="en-US" sz="4800" b="1" baseline="32000">
                <a:solidFill>
                  <a:srgbClr val="FFFFFF"/>
                </a:solidFill>
                <a:ea typeface="Arial" pitchFamily="84" charset="0"/>
                <a:cs typeface="Arial" pitchFamily="84" charset="0"/>
              </a:rPr>
              <a:t>2</a:t>
            </a:r>
            <a:r>
              <a:rPr lang="en-US" sz="4800" b="1">
                <a:solidFill>
                  <a:srgbClr val="FFFFFF"/>
                </a:solidFill>
                <a:ea typeface="Arial" pitchFamily="84" charset="0"/>
                <a:cs typeface="Arial" pitchFamily="84" charset="0"/>
              </a:rPr>
              <a:t> Bonus?</a:t>
            </a:r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9400"/>
            <a:ext cx="9144000" cy="71755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2888" y="-2655888"/>
            <a:ext cx="4445000" cy="992663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1825" y="142875"/>
            <a:ext cx="2857500" cy="6350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66564" name="Rectangle 4"/>
          <p:cNvSpPr>
            <a:spLocks/>
          </p:cNvSpPr>
          <p:nvPr/>
        </p:nvSpPr>
        <p:spPr bwMode="auto">
          <a:xfrm>
            <a:off x="4565650" y="5092700"/>
            <a:ext cx="45720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b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rgbClr val="FFFFFF"/>
                </a:solidFill>
                <a:ea typeface="Arial" pitchFamily="84" charset="0"/>
                <a:cs typeface="Arial" pitchFamily="84" charset="0"/>
              </a:rPr>
              <a:t>¡Gana Más </a:t>
            </a:r>
          </a:p>
          <a:p>
            <a:r>
              <a:rPr lang="en-US" sz="4800" b="1">
                <a:solidFill>
                  <a:srgbClr val="FFFFFF"/>
                </a:solidFill>
                <a:ea typeface="Arial" pitchFamily="84" charset="0"/>
                <a:cs typeface="Arial" pitchFamily="84" charset="0"/>
              </a:rPr>
              <a:t>Dinero!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7620000" cy="4648200"/>
          </a:xfrm>
        </p:spPr>
        <p:txBody>
          <a:bodyPr/>
          <a:lstStyle/>
          <a:p>
            <a:pPr>
              <a:buFontTx/>
              <a:buNone/>
            </a:pPr>
            <a:endParaRPr lang="en-US" smtClean="0">
              <a:solidFill>
                <a:srgbClr val="4D4D4D"/>
              </a:solidFill>
              <a:latin typeface="Helvetica" pitchFamily="84" charset="0"/>
              <a:ea typeface="Helvetica" pitchFamily="84" charset="0"/>
              <a:cs typeface="Helvetica" pitchFamily="84" charset="0"/>
              <a:sym typeface="Helvetica" pitchFamily="84" charset="0"/>
            </a:endParaRPr>
          </a:p>
          <a:p>
            <a:pPr>
              <a:buFontTx/>
              <a:buNone/>
            </a:pPr>
            <a:r>
              <a:rPr lang="en-US" smtClean="0">
                <a:solidFill>
                  <a:srgbClr val="4D4D4D"/>
                </a:solidFill>
                <a:latin typeface="Helvetica" pitchFamily="84" charset="0"/>
                <a:ea typeface="Helvetica" pitchFamily="84" charset="0"/>
                <a:cs typeface="Helvetica" pitchFamily="84" charset="0"/>
                <a:sym typeface="Helvetica" pitchFamily="84" charset="0"/>
              </a:rPr>
              <a:t>¿La Verdadera Solución?</a:t>
            </a:r>
            <a:endParaRPr lang="en-US" smtClean="0">
              <a:solidFill>
                <a:srgbClr val="4D4D4D"/>
              </a:solidFill>
            </a:endParaRPr>
          </a:p>
          <a:p>
            <a:pPr lvl="1">
              <a:buFontTx/>
              <a:buNone/>
            </a:pPr>
            <a:endParaRPr lang="en-US" u="sng" smtClean="0">
              <a:solidFill>
                <a:srgbClr val="714192"/>
              </a:solidFill>
            </a:endParaRPr>
          </a:p>
          <a:p>
            <a:pPr lvl="1">
              <a:buFontTx/>
              <a:buNone/>
            </a:pPr>
            <a:endParaRPr lang="en-US" u="sng" smtClean="0">
              <a:solidFill>
                <a:srgbClr val="714192"/>
              </a:solidFill>
            </a:endParaRPr>
          </a:p>
          <a:p>
            <a:pPr lvl="1">
              <a:buFontTx/>
              <a:buNone/>
            </a:pPr>
            <a:r>
              <a:rPr lang="en-US" u="sng" smtClean="0">
                <a:solidFill>
                  <a:srgbClr val="714192"/>
                </a:solidFill>
              </a:rPr>
              <a:t>Xocai’s X</a:t>
            </a:r>
            <a:r>
              <a:rPr lang="en-US" baseline="32000" smtClean="0">
                <a:solidFill>
                  <a:srgbClr val="714192"/>
                </a:solidFill>
              </a:rPr>
              <a:t>e</a:t>
            </a:r>
            <a:endParaRPr lang="en-US" smtClean="0"/>
          </a:p>
          <a:p>
            <a:pPr marL="546100" lvl="2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Creadores de la Industria “El Chocolate Saludable” .</a:t>
            </a:r>
          </a:p>
          <a:p>
            <a:pPr marL="546100" lvl="2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Proprietarios de la Formula Cacao. </a:t>
            </a:r>
          </a:p>
          <a:p>
            <a:pPr marL="546100" lvl="2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Revolucionando Otro Mercado.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581400"/>
            <a:ext cx="990600" cy="930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15600041" algn="ctr" rotWithShape="0">
              <a:schemeClr val="bg2">
                <a:alpha val="20000"/>
              </a:scheme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9400"/>
            <a:ext cx="9144000" cy="71755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2888" y="-2655888"/>
            <a:ext cx="4445000" cy="992663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71500" y="2095500"/>
            <a:ext cx="9042400" cy="49784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488" y="708025"/>
            <a:ext cx="2514600" cy="176053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750300" cy="4265613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mtClean="0">
                <a:solidFill>
                  <a:srgbClr val="4D4D4D"/>
                </a:solidFill>
                <a:latin typeface="Helvetica" pitchFamily="84" charset="0"/>
                <a:ea typeface="Helvetica" pitchFamily="84" charset="0"/>
                <a:cs typeface="Helvetica" pitchFamily="84" charset="0"/>
                <a:sym typeface="Helvetica" pitchFamily="84" charset="0"/>
              </a:rPr>
              <a:t>¿Qué Hay en un X</a:t>
            </a:r>
            <a:r>
              <a:rPr lang="en-US" baseline="32000" smtClean="0">
                <a:solidFill>
                  <a:srgbClr val="4D4D4D"/>
                </a:solidFill>
                <a:latin typeface="Helvetica" pitchFamily="84" charset="0"/>
                <a:ea typeface="Helvetica" pitchFamily="84" charset="0"/>
                <a:cs typeface="Helvetica" pitchFamily="84" charset="0"/>
                <a:sym typeface="Helvetica" pitchFamily="84" charset="0"/>
              </a:rPr>
              <a:t>e</a:t>
            </a:r>
            <a:r>
              <a:rPr lang="en-US" smtClean="0">
                <a:solidFill>
                  <a:srgbClr val="4D4D4D"/>
                </a:solidFill>
                <a:latin typeface="Helvetica" pitchFamily="84" charset="0"/>
                <a:ea typeface="Helvetica" pitchFamily="84" charset="0"/>
                <a:cs typeface="Helvetica" pitchFamily="84" charset="0"/>
                <a:sym typeface="Helvetica" pitchFamily="84" charset="0"/>
              </a:rPr>
              <a:t>?</a:t>
            </a:r>
            <a:endParaRPr lang="en-US" smtClean="0">
              <a:solidFill>
                <a:srgbClr val="4D4D4D"/>
              </a:solidFill>
              <a:latin typeface="Helvetica" pitchFamily="84" charset="0"/>
              <a:sym typeface="Helvetica" pitchFamily="84" charset="0"/>
            </a:endParaRPr>
          </a:p>
          <a:p>
            <a:pPr>
              <a:buFontTx/>
              <a:buNone/>
            </a:pPr>
            <a:endParaRPr lang="en-US" sz="3000" u="sng" smtClean="0">
              <a:solidFill>
                <a:srgbClr val="714192"/>
              </a:solidFill>
            </a:endParaRPr>
          </a:p>
          <a:p>
            <a:pPr>
              <a:buFontTx/>
              <a:buNone/>
            </a:pPr>
            <a:r>
              <a:rPr lang="en-US" sz="3000" u="sng" smtClean="0">
                <a:solidFill>
                  <a:srgbClr val="714192"/>
                </a:solidFill>
              </a:rPr>
              <a:t>Mezcla de Antioxidantes </a:t>
            </a:r>
            <a:endParaRPr lang="en-US" sz="3000" u="sng" smtClean="0">
              <a:solidFill>
                <a:srgbClr val="714292"/>
              </a:solidFill>
            </a:endParaRPr>
          </a:p>
          <a:p>
            <a:pPr marL="546100" lvl="2"/>
            <a:r>
              <a:rPr lang="en-US" sz="2000" smtClean="0">
                <a:ea typeface="ヒラギノ角ゴ ProN W3" pitchFamily="84" charset="-128"/>
                <a:cs typeface="ヒラギノ角ゴ ProN W3" pitchFamily="84" charset="-128"/>
              </a:rPr>
              <a:t>Cacao: Fuente #1 de Antioxidantes.</a:t>
            </a:r>
          </a:p>
          <a:p>
            <a:pPr marL="546100" lvl="2"/>
            <a:r>
              <a:rPr lang="en-US" sz="2000" smtClean="0">
                <a:ea typeface="ヒラギノ角ゴ ProN W3" pitchFamily="84" charset="-128"/>
                <a:cs typeface="ヒラギノ角ゴ ProN W3" pitchFamily="84" charset="-128"/>
              </a:rPr>
              <a:t>Açaí: Fuente #2 de Antioxidants.</a:t>
            </a:r>
          </a:p>
          <a:p>
            <a:pPr marL="546100" lvl="2"/>
            <a:r>
              <a:rPr lang="en-US" sz="2000" smtClean="0">
                <a:ea typeface="ヒラギノ角ゴ ProN W3" pitchFamily="84" charset="-128"/>
                <a:cs typeface="ヒラギノ角ゴ ProN W3" pitchFamily="84" charset="-128"/>
              </a:rPr>
              <a:t>Mezclas Adicionales de 12 Super-Frutas.</a:t>
            </a:r>
          </a:p>
          <a:p>
            <a:pPr marL="546100" lvl="2"/>
            <a:r>
              <a:rPr lang="en-US" sz="2000" smtClean="0">
                <a:ea typeface="ヒラギノ角ゴ ProN W3" pitchFamily="84" charset="-128"/>
                <a:cs typeface="ヒラギノ角ゴ ProN W3" pitchFamily="84" charset="-128"/>
              </a:rPr>
              <a:t>Certificados por los Laboratorios Brunswick:                                                                   (6701 ORAC)(744 Flavonoids) por lata.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810000"/>
            <a:ext cx="990600" cy="930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15600041" algn="ctr" rotWithShape="0">
              <a:schemeClr val="bg2">
                <a:alpha val="20000"/>
              </a:scheme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85725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>
                <a:solidFill>
                  <a:srgbClr val="4D4D4D"/>
                </a:solidFill>
                <a:latin typeface="Helvetica" pitchFamily="84" charset="0"/>
                <a:ea typeface="Helvetica" pitchFamily="84" charset="0"/>
                <a:cs typeface="Helvetica" pitchFamily="84" charset="0"/>
                <a:sym typeface="Helvetica" pitchFamily="84" charset="0"/>
              </a:rPr>
              <a:t>¿Qué Hay En Una Lata de X</a:t>
            </a:r>
            <a:r>
              <a:rPr lang="en-US" sz="2800" baseline="32000" smtClean="0">
                <a:solidFill>
                  <a:srgbClr val="4D4D4D"/>
                </a:solidFill>
                <a:latin typeface="Helvetica" pitchFamily="84" charset="0"/>
                <a:ea typeface="Helvetica" pitchFamily="84" charset="0"/>
                <a:cs typeface="Helvetica" pitchFamily="84" charset="0"/>
                <a:sym typeface="Helvetica" pitchFamily="84" charset="0"/>
              </a:rPr>
              <a:t>e</a:t>
            </a:r>
            <a:r>
              <a:rPr lang="en-US" sz="2800" smtClean="0">
                <a:solidFill>
                  <a:srgbClr val="4D4D4D"/>
                </a:solidFill>
                <a:latin typeface="Helvetica" pitchFamily="84" charset="0"/>
                <a:ea typeface="Helvetica" pitchFamily="84" charset="0"/>
                <a:cs typeface="Helvetica" pitchFamily="84" charset="0"/>
                <a:sym typeface="Helvetica" pitchFamily="84" charset="0"/>
              </a:rPr>
              <a:t>?</a:t>
            </a:r>
            <a:endParaRPr lang="en-US" sz="2800" smtClean="0">
              <a:solidFill>
                <a:srgbClr val="4D4D4D"/>
              </a:solidFill>
              <a:latin typeface="Helvetica" pitchFamily="84" charset="0"/>
              <a:sym typeface="Helvetica" pitchFamily="84" charset="0"/>
            </a:endParaRPr>
          </a:p>
          <a:p>
            <a:pPr>
              <a:buFontTx/>
              <a:buNone/>
            </a:pPr>
            <a:r>
              <a:rPr lang="en-US" sz="3000" u="sng" smtClean="0">
                <a:solidFill>
                  <a:srgbClr val="714192"/>
                </a:solidFill>
              </a:rPr>
              <a:t>Mezcla Energética</a:t>
            </a:r>
            <a:endParaRPr lang="en-US" sz="3000" u="sng" smtClean="0">
              <a:solidFill>
                <a:srgbClr val="714292"/>
              </a:solidFill>
            </a:endParaRPr>
          </a:p>
          <a:p>
            <a:pPr marL="546100" lvl="2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Teobromina </a:t>
            </a:r>
          </a:p>
          <a:p>
            <a:pPr marL="546100" lvl="2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Ginseng </a:t>
            </a:r>
          </a:p>
          <a:p>
            <a:pPr marL="546100" lvl="2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Guaraná </a:t>
            </a:r>
          </a:p>
          <a:p>
            <a:pPr marL="546100" lvl="2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Yerba Mate </a:t>
            </a:r>
          </a:p>
          <a:p>
            <a:pPr marL="546100" lvl="2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Acai </a:t>
            </a:r>
          </a:p>
          <a:p>
            <a:pPr marL="546100" lvl="2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Quercetina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84582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4D4D4D"/>
                </a:solidFill>
                <a:latin typeface="Helvetica" pitchFamily="84" charset="0"/>
                <a:ea typeface="Helvetica" pitchFamily="84" charset="0"/>
                <a:cs typeface="Helvetica" pitchFamily="84" charset="0"/>
                <a:sym typeface="Helvetica" pitchFamily="84" charset="0"/>
              </a:rPr>
              <a:t>¿Qué Hace a X</a:t>
            </a:r>
            <a:r>
              <a:rPr lang="en-US" baseline="32000" smtClean="0">
                <a:solidFill>
                  <a:srgbClr val="4D4D4D"/>
                </a:solidFill>
                <a:latin typeface="Helvetica" pitchFamily="84" charset="0"/>
                <a:ea typeface="Helvetica" pitchFamily="84" charset="0"/>
                <a:cs typeface="Helvetica" pitchFamily="84" charset="0"/>
                <a:sym typeface="Helvetica" pitchFamily="84" charset="0"/>
              </a:rPr>
              <a:t>e </a:t>
            </a:r>
            <a:r>
              <a:rPr lang="en-US" smtClean="0">
                <a:solidFill>
                  <a:srgbClr val="4D4D4D"/>
                </a:solidFill>
                <a:latin typeface="Helvetica" pitchFamily="84" charset="0"/>
                <a:ea typeface="Helvetica" pitchFamily="84" charset="0"/>
                <a:cs typeface="Helvetica" pitchFamily="84" charset="0"/>
                <a:sym typeface="Helvetica" pitchFamily="84" charset="0"/>
              </a:rPr>
              <a:t>Exclusivo?</a:t>
            </a:r>
            <a:endParaRPr lang="en-US" sz="3000" baseline="32000" smtClean="0">
              <a:solidFill>
                <a:srgbClr val="714192"/>
              </a:solidFill>
              <a:latin typeface="Helvetica" pitchFamily="84" charset="0"/>
              <a:sym typeface="Helvetica" pitchFamily="84" charset="0"/>
            </a:endParaRPr>
          </a:p>
          <a:p>
            <a:pPr>
              <a:buFontTx/>
              <a:buNone/>
            </a:pPr>
            <a:endParaRPr lang="en-US" sz="3000" u="sng" smtClean="0">
              <a:solidFill>
                <a:srgbClr val="714192"/>
              </a:solidFill>
            </a:endParaRPr>
          </a:p>
          <a:p>
            <a:pPr>
              <a:buFontTx/>
              <a:buNone/>
            </a:pPr>
            <a:r>
              <a:rPr lang="en-US" sz="3000" u="sng" smtClean="0">
                <a:solidFill>
                  <a:srgbClr val="714192"/>
                </a:solidFill>
              </a:rPr>
              <a:t>Una Formula Totalmente Natural</a:t>
            </a:r>
            <a:endParaRPr lang="en-US" sz="3000" u="sng" smtClean="0">
              <a:solidFill>
                <a:srgbClr val="714292"/>
              </a:solidFill>
            </a:endParaRPr>
          </a:p>
          <a:p>
            <a:pPr marL="546100" lvl="2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NO azúcares refinados Alta, cafeína, estimulantes</a:t>
            </a:r>
          </a:p>
          <a:p>
            <a:pPr marL="546100" lvl="2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dañinos o sintéticos</a:t>
            </a:r>
          </a:p>
          <a:p>
            <a:pPr marL="546100" lvl="2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¡Ningún Nombre que no Pueda Pronunciar !</a:t>
            </a:r>
          </a:p>
          <a:p>
            <a:pPr marL="546100" lvl="2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Remplace lo Malo con lo Bueno.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8648700" cy="4449763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600" smtClean="0">
                <a:solidFill>
                  <a:srgbClr val="4D4D4D"/>
                </a:solidFill>
                <a:latin typeface="Helvetica" pitchFamily="84" charset="0"/>
                <a:ea typeface="Helvetica" pitchFamily="84" charset="0"/>
                <a:cs typeface="Helvetica" pitchFamily="84" charset="0"/>
                <a:sym typeface="Helvetica" pitchFamily="84" charset="0"/>
              </a:rPr>
              <a:t>¡Ve-Siente-Experimenta</a:t>
            </a:r>
            <a:r>
              <a:rPr lang="en-US" smtClean="0">
                <a:solidFill>
                  <a:srgbClr val="4D4D4D"/>
                </a:solidFill>
                <a:latin typeface="Helvetica" pitchFamily="84" charset="0"/>
                <a:ea typeface="Helvetica" pitchFamily="84" charset="0"/>
                <a:cs typeface="Helvetica" pitchFamily="84" charset="0"/>
                <a:sym typeface="Helvetica" pitchFamily="84" charset="0"/>
              </a:rPr>
              <a:t>!</a:t>
            </a:r>
            <a:endParaRPr lang="en-US" sz="3000" baseline="32000" smtClean="0">
              <a:solidFill>
                <a:srgbClr val="714192"/>
              </a:solidFill>
              <a:latin typeface="Helvetica" pitchFamily="84" charset="0"/>
              <a:sym typeface="Helvetica" pitchFamily="84" charset="0"/>
            </a:endParaRPr>
          </a:p>
          <a:p>
            <a:pPr>
              <a:buFontTx/>
              <a:buNone/>
            </a:pPr>
            <a:endParaRPr lang="en-US" sz="3000" u="sng" smtClean="0">
              <a:solidFill>
                <a:srgbClr val="714192"/>
              </a:solidFill>
            </a:endParaRPr>
          </a:p>
          <a:p>
            <a:pPr>
              <a:buFontTx/>
              <a:buNone/>
            </a:pPr>
            <a:r>
              <a:rPr lang="en-US" sz="3000" u="sng" smtClean="0">
                <a:solidFill>
                  <a:srgbClr val="714192"/>
                </a:solidFill>
              </a:rPr>
              <a:t> La Oportunidad X</a:t>
            </a:r>
            <a:r>
              <a:rPr lang="en-US" sz="3000" u="sng" baseline="32000" smtClean="0">
                <a:solidFill>
                  <a:srgbClr val="714192"/>
                </a:solidFill>
              </a:rPr>
              <a:t>e</a:t>
            </a:r>
            <a:endParaRPr lang="en-US" sz="3000" u="sng" smtClean="0">
              <a:solidFill>
                <a:srgbClr val="714292"/>
              </a:solidFill>
            </a:endParaRPr>
          </a:p>
          <a:p>
            <a:pPr marL="546100" lvl="2"/>
            <a:r>
              <a:rPr lang="en-US" sz="2000" smtClean="0">
                <a:ea typeface="ヒラギノ角ゴ ProN W3" pitchFamily="84" charset="-128"/>
                <a:cs typeface="ヒラギノ角ゴ ProN W3" pitchFamily="84" charset="-128"/>
              </a:rPr>
              <a:t>Precio Competitivo.</a:t>
            </a:r>
          </a:p>
          <a:p>
            <a:pPr marL="546100" lvl="2"/>
            <a:r>
              <a:rPr lang="en-US" sz="2000" smtClean="0">
                <a:ea typeface="ヒラギノ角ゴ ProN W3" pitchFamily="84" charset="-128"/>
                <a:cs typeface="ヒラギノ角ゴ ProN W3" pitchFamily="84" charset="-128"/>
              </a:rPr>
              <a:t>Industria de Bebidas Energéticas = Equivale a $8 billiones.</a:t>
            </a:r>
          </a:p>
          <a:p>
            <a:pPr marL="546100" lvl="2"/>
            <a:r>
              <a:rPr lang="en-US" sz="2000" smtClean="0">
                <a:ea typeface="ヒラギノ角ゴ ProN W3" pitchFamily="84" charset="-128"/>
                <a:cs typeface="ヒラギノ角ゴ ProN W3" pitchFamily="84" charset="-128"/>
              </a:rPr>
              <a:t>El Modelo Ventas Directas Para Xoçai Está Probado.</a:t>
            </a:r>
          </a:p>
          <a:p>
            <a:pPr marL="546100" lvl="2"/>
            <a:r>
              <a:rPr lang="en-US" sz="2000" smtClean="0">
                <a:ea typeface="ヒラギノ角ゴ ProN W3" pitchFamily="84" charset="-128"/>
                <a:cs typeface="ヒラギノ角ゴ ProN W3" pitchFamily="84" charset="-128"/>
              </a:rPr>
              <a:t>Sea Pagado Por Beber y Compartir X</a:t>
            </a:r>
            <a:r>
              <a:rPr lang="en-US" sz="2000" baseline="32000" smtClean="0">
                <a:ea typeface="ヒラギノ角ゴ ProN W3" pitchFamily="84" charset="-128"/>
                <a:cs typeface="ヒラギノ角ゴ ProN W3" pitchFamily="84" charset="-128"/>
              </a:rPr>
              <a:t>e</a:t>
            </a:r>
            <a:r>
              <a:rPr lang="en-US" sz="2000" smtClean="0">
                <a:ea typeface="ヒラギノ角ゴ ProN W3" pitchFamily="84" charset="-128"/>
                <a:cs typeface="ヒラギノ角ゴ ProN W3" pitchFamily="84" charset="-128"/>
              </a:rPr>
              <a:t>. </a:t>
            </a:r>
          </a:p>
          <a:p>
            <a:pPr marL="546100" lvl="2"/>
            <a:r>
              <a:rPr lang="en-US" sz="2000" smtClean="0">
                <a:ea typeface="ヒラギノ角ゴ ProN W3" pitchFamily="84" charset="-128"/>
                <a:cs typeface="ヒラギノ角ゴ ProN W3" pitchFamily="84" charset="-128"/>
              </a:rPr>
              <a:t>Libertad Financiera = ¡Libertad y Tiempo Libre!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9400"/>
            <a:ext cx="9144000" cy="71755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2888" y="-2655888"/>
            <a:ext cx="4445000" cy="992663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1825" y="142875"/>
            <a:ext cx="2857500" cy="6350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45060" name="Rectangle 4"/>
          <p:cNvSpPr>
            <a:spLocks/>
          </p:cNvSpPr>
          <p:nvPr/>
        </p:nvSpPr>
        <p:spPr bwMode="auto">
          <a:xfrm>
            <a:off x="4565650" y="5346700"/>
            <a:ext cx="4049713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b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ea typeface="Arial" pitchFamily="84" charset="0"/>
                <a:cs typeface="Arial" pitchFamily="84" charset="0"/>
              </a:rPr>
              <a:t>Producto</a:t>
            </a:r>
          </a:p>
          <a:p>
            <a:r>
              <a:rPr lang="en-US" sz="3200" b="1">
                <a:solidFill>
                  <a:srgbClr val="FFFFFF"/>
                </a:solidFill>
                <a:ea typeface="Arial" pitchFamily="84" charset="0"/>
                <a:cs typeface="Arial" pitchFamily="84" charset="0"/>
              </a:rPr>
              <a:t>Descripción</a:t>
            </a:r>
            <a:r>
              <a:rPr lang="en-US" sz="4800" b="1">
                <a:solidFill>
                  <a:srgbClr val="FFFFFF"/>
                </a:solidFill>
                <a:ea typeface="Arial" pitchFamily="84" charset="0"/>
                <a:cs typeface="Arial" pitchFamily="84" charset="0"/>
              </a:rPr>
              <a:t> </a:t>
            </a:r>
            <a:r>
              <a:rPr lang="en-US" sz="3200" b="1">
                <a:solidFill>
                  <a:srgbClr val="FFFFFF"/>
                </a:solidFill>
                <a:ea typeface="Arial" pitchFamily="84" charset="0"/>
                <a:cs typeface="Arial" pitchFamily="84" charset="0"/>
              </a:rPr>
              <a:t>General</a:t>
            </a:r>
            <a:endParaRPr lang="en-US" sz="4800" b="1">
              <a:solidFill>
                <a:srgbClr val="FFFFFF"/>
              </a:solidFill>
              <a:ea typeface="Arial" pitchFamily="84" charset="0"/>
              <a:cs typeface="Arial" pitchFamily="8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4927600" cy="4559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Energía…</a:t>
            </a:r>
          </a:p>
          <a:p>
            <a:pPr marL="0" lvl="1" indent="0" eaLnBrk="1" hangingPunct="1">
              <a:buFontTx/>
              <a:buNone/>
            </a:pPr>
            <a:endParaRPr lang="en-US" u="sng" smtClean="0"/>
          </a:p>
          <a:p>
            <a:pPr marL="0" lvl="1" indent="0" eaLnBrk="1" hangingPunct="1">
              <a:buFontTx/>
              <a:buNone/>
            </a:pPr>
            <a:r>
              <a:rPr lang="en-US" u="sng" smtClean="0"/>
              <a:t>Teobromina</a:t>
            </a:r>
          </a:p>
          <a:p>
            <a:pPr marL="1600200" lvl="3" indent="-228600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Salud Para el Corazón</a:t>
            </a:r>
          </a:p>
          <a:p>
            <a:pPr marL="1600200" lvl="3" indent="-228600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 Vasodilatador</a:t>
            </a:r>
          </a:p>
          <a:p>
            <a:pPr marL="1600200" lvl="3" indent="-228600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Relaja los Músculos Respiratorios</a:t>
            </a:r>
          </a:p>
          <a:p>
            <a:pPr marL="1600200" lvl="3" indent="-228600" eaLnBrk="1" hangingPunct="1"/>
            <a:r>
              <a:rPr lang="en-US" smtClean="0">
                <a:ea typeface="ヒラギノ角ゴ ProN W3" pitchFamily="84" charset="-128"/>
                <a:cs typeface="ヒラギノ角ゴ ProN W3" pitchFamily="84" charset="-128"/>
              </a:rPr>
              <a:t>Alternativa Saludable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1073150"/>
            <a:ext cx="3454400" cy="579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0800" y="2349500"/>
            <a:ext cx="6781800" cy="452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dy 0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ECEDED"/>
      </a:accent1>
      <a:accent2>
        <a:srgbClr val="333399"/>
      </a:accent2>
      <a:accent3>
        <a:srgbClr val="AAAAAA"/>
      </a:accent3>
      <a:accent4>
        <a:srgbClr val="DADADA"/>
      </a:accent4>
      <a:accent5>
        <a:srgbClr val="F4F4F4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01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Body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dy 00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00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Body 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ind Up">
  <a:themeElements>
    <a:clrScheme name="Wind U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ind Up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Wind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Pages>0</Pages>
  <Words>445</Words>
  <Characters>0</Characters>
  <Application>Microsoft Office PowerPoint</Application>
  <PresentationFormat>On-screen Show (4:3)</PresentationFormat>
  <Lines>0</Lines>
  <Paragraphs>143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ヒラギノ角ゴ ProN W3</vt:lpstr>
      <vt:lpstr>ヒラギノ角ゴ ProN W6</vt:lpstr>
      <vt:lpstr>Lucida Grande</vt:lpstr>
      <vt:lpstr>Calibri</vt:lpstr>
      <vt:lpstr>ＭＳ Ｐゴシック</vt:lpstr>
      <vt:lpstr>Helvetica</vt:lpstr>
      <vt:lpstr>Wingdings</vt:lpstr>
      <vt:lpstr>Body 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Brooks</dc:creator>
  <cp:lastModifiedBy>DGS</cp:lastModifiedBy>
  <cp:revision>31</cp:revision>
  <dcterms:modified xsi:type="dcterms:W3CDTF">2010-04-08T17:18:50Z</dcterms:modified>
</cp:coreProperties>
</file>