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62" r:id="rId8"/>
    <p:sldId id="269" r:id="rId9"/>
    <p:sldId id="264" r:id="rId10"/>
    <p:sldId id="267" r:id="rId11"/>
    <p:sldId id="263" r:id="rId12"/>
    <p:sldId id="265" r:id="rId13"/>
    <p:sldId id="261" r:id="rId14"/>
    <p:sldId id="268" r:id="rId15"/>
    <p:sldId id="266" r:id="rId16"/>
    <p:sldId id="270" r:id="rId17"/>
    <p:sldId id="271" r:id="rId18"/>
    <p:sldId id="278" r:id="rId19"/>
    <p:sldId id="275" r:id="rId20"/>
    <p:sldId id="277" r:id="rId21"/>
    <p:sldId id="272" r:id="rId22"/>
    <p:sldId id="280" r:id="rId23"/>
    <p:sldId id="273" r:id="rId24"/>
    <p:sldId id="274" r:id="rId25"/>
    <p:sldId id="276" r:id="rId26"/>
    <p:sldId id="290" r:id="rId27"/>
    <p:sldId id="289" r:id="rId28"/>
    <p:sldId id="284" r:id="rId29"/>
    <p:sldId id="279" r:id="rId30"/>
    <p:sldId id="282" r:id="rId31"/>
    <p:sldId id="283" r:id="rId32"/>
    <p:sldId id="286" r:id="rId33"/>
    <p:sldId id="288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5C77-98BB-4AD9-BEA0-A00C892986F8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43-077B-4E45-ADAA-36C0FAF81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5C77-98BB-4AD9-BEA0-A00C892986F8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43-077B-4E45-ADAA-36C0FAF81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5C77-98BB-4AD9-BEA0-A00C892986F8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43-077B-4E45-ADAA-36C0FAF81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5C77-98BB-4AD9-BEA0-A00C892986F8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43-077B-4E45-ADAA-36C0FAF81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5C77-98BB-4AD9-BEA0-A00C892986F8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43-077B-4E45-ADAA-36C0FAF81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5C77-98BB-4AD9-BEA0-A00C892986F8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43-077B-4E45-ADAA-36C0FAF81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5C77-98BB-4AD9-BEA0-A00C892986F8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43-077B-4E45-ADAA-36C0FAF81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5C77-98BB-4AD9-BEA0-A00C892986F8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43-077B-4E45-ADAA-36C0FAF81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5C77-98BB-4AD9-BEA0-A00C892986F8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43-077B-4E45-ADAA-36C0FAF81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5C77-98BB-4AD9-BEA0-A00C892986F8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43-077B-4E45-ADAA-36C0FAF81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E5C77-98BB-4AD9-BEA0-A00C892986F8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9943-077B-4E45-ADAA-36C0FAF815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E5C77-98BB-4AD9-BEA0-A00C892986F8}" type="datetimeFigureOut">
              <a:rPr lang="en-US" smtClean="0"/>
              <a:t>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E9943-077B-4E45-ADAA-36C0FAF815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Congratulations!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Top 25 MXI Income Earners for 2009:</a:t>
            </a:r>
          </a:p>
          <a:p>
            <a:endParaRPr lang="en-US" dirty="0" smtClean="0"/>
          </a:p>
          <a:p>
            <a:r>
              <a:rPr lang="en-US" dirty="0" smtClean="0"/>
              <a:t>			</a:t>
            </a:r>
            <a:r>
              <a:rPr lang="en-US" sz="2400" dirty="0" smtClean="0"/>
              <a:t>#6	Jared Overton</a:t>
            </a:r>
          </a:p>
          <a:p>
            <a:r>
              <a:rPr lang="en-US" sz="2400" dirty="0" smtClean="0"/>
              <a:t>			#9  	Connie Holstein</a:t>
            </a:r>
          </a:p>
          <a:p>
            <a:r>
              <a:rPr lang="en-US" sz="2400" dirty="0" smtClean="0"/>
              <a:t>			#12  	Paul Engemann</a:t>
            </a:r>
          </a:p>
          <a:p>
            <a:r>
              <a:rPr lang="en-US" sz="2400" dirty="0" smtClean="0"/>
              <a:t>			#15  	Felix Gudino</a:t>
            </a:r>
          </a:p>
          <a:p>
            <a:r>
              <a:rPr lang="en-US" sz="2400" dirty="0" smtClean="0"/>
              <a:t>			#16  	JJ &amp; Raina Birden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#2:  Habits</a:t>
            </a:r>
          </a:p>
          <a:p>
            <a:endParaRPr lang="en-US" dirty="0"/>
          </a:p>
          <a:p>
            <a:pPr algn="ctr"/>
            <a:r>
              <a:rPr lang="en-US" sz="3600" dirty="0" smtClean="0"/>
              <a:t>Law of Averages </a:t>
            </a:r>
            <a:r>
              <a:rPr lang="en-US" sz="2800" i="1" dirty="0" smtClean="0"/>
              <a:t>(Volume, $$$, Rank Advancement)</a:t>
            </a:r>
          </a:p>
          <a:p>
            <a:pPr algn="ctr"/>
            <a:r>
              <a:rPr lang="en-US" sz="2800" i="1" dirty="0" smtClean="0"/>
              <a:t>VS.</a:t>
            </a:r>
          </a:p>
          <a:p>
            <a:pPr algn="ctr"/>
            <a:r>
              <a:rPr lang="en-US" sz="3600" dirty="0" smtClean="0"/>
              <a:t>Theory of Contrasts</a:t>
            </a:r>
            <a:endParaRPr lang="en-US" dirty="0" smtClean="0"/>
          </a:p>
          <a:p>
            <a:r>
              <a:rPr lang="en-US" sz="2400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#3:  Accountability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Q:  How accountable are we to each other?</a:t>
            </a:r>
          </a:p>
          <a:p>
            <a:pPr algn="ctr"/>
            <a:r>
              <a:rPr lang="en-US" sz="3600" dirty="0" smtClean="0"/>
              <a:t>((( WEEKLY REVIEW - Results )))</a:t>
            </a:r>
          </a:p>
          <a:p>
            <a:pPr algn="ctr"/>
            <a:r>
              <a:rPr lang="en-US" sz="3600" dirty="0" smtClean="0"/>
              <a:t>((( Versus:  Goals, Schedules &amp; Results 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#4:  Organized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Q:  How else can we be better organized?</a:t>
            </a:r>
          </a:p>
          <a:p>
            <a:pPr algn="ctr"/>
            <a:r>
              <a:rPr lang="en-US" sz="3600" dirty="0" smtClean="0"/>
              <a:t>((( COORDINATING OUR SCHEDULES )))</a:t>
            </a:r>
          </a:p>
          <a:p>
            <a:endParaRPr lang="en-US" dirty="0" smtClean="0"/>
          </a:p>
          <a:p>
            <a:r>
              <a:rPr lang="en-US" sz="2400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#5:  Support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Q:  What else can we do to support each other?</a:t>
            </a:r>
          </a:p>
          <a:p>
            <a:pPr algn="ctr"/>
            <a:r>
              <a:rPr lang="en-US" sz="3600" dirty="0" smtClean="0"/>
              <a:t>((( TIME or INCENTIVES )))</a:t>
            </a:r>
          </a:p>
          <a:p>
            <a:endParaRPr lang="en-US" dirty="0" smtClean="0"/>
          </a:p>
          <a:p>
            <a:r>
              <a:rPr lang="en-US" sz="2400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CHAOS</a:t>
            </a:r>
          </a:p>
          <a:p>
            <a:endParaRPr lang="en-US" dirty="0"/>
          </a:p>
          <a:p>
            <a:pPr algn="ctr"/>
            <a:r>
              <a:rPr lang="en-US" sz="3600" dirty="0" smtClean="0"/>
              <a:t>Commitment</a:t>
            </a:r>
          </a:p>
          <a:p>
            <a:pPr algn="ctr"/>
            <a:r>
              <a:rPr lang="en-US" sz="3600" dirty="0" smtClean="0"/>
              <a:t>Habits</a:t>
            </a:r>
          </a:p>
          <a:p>
            <a:pPr algn="ctr"/>
            <a:r>
              <a:rPr lang="en-US" sz="3600" dirty="0" smtClean="0"/>
              <a:t>Accountability</a:t>
            </a:r>
          </a:p>
          <a:p>
            <a:pPr algn="ctr"/>
            <a:r>
              <a:rPr lang="en-US" sz="3600" dirty="0" smtClean="0"/>
              <a:t>Organization</a:t>
            </a:r>
          </a:p>
          <a:p>
            <a:pPr algn="ctr"/>
            <a:r>
              <a:rPr lang="en-US" sz="3600" dirty="0" smtClean="0"/>
              <a:t>Support</a:t>
            </a:r>
          </a:p>
          <a:p>
            <a:endParaRPr lang="en-US" dirty="0" smtClean="0"/>
          </a:p>
          <a:p>
            <a:r>
              <a:rPr lang="en-US" sz="2400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Distributor Types:</a:t>
            </a:r>
          </a:p>
          <a:p>
            <a:endParaRPr lang="en-US" dirty="0"/>
          </a:p>
          <a:p>
            <a:r>
              <a:rPr lang="en-US" sz="3600" i="1" dirty="0" smtClean="0"/>
              <a:t>			1. Full-Time</a:t>
            </a:r>
          </a:p>
          <a:p>
            <a:r>
              <a:rPr lang="en-US" sz="3600" i="1" dirty="0" smtClean="0"/>
              <a:t>			2. Part-Time</a:t>
            </a:r>
          </a:p>
          <a:p>
            <a:r>
              <a:rPr lang="en-US" sz="3600" i="1" dirty="0" smtClean="0"/>
              <a:t>			3. Internationa</a:t>
            </a:r>
            <a:r>
              <a:rPr lang="en-US" sz="3600" i="1" dirty="0"/>
              <a:t>l</a:t>
            </a:r>
            <a:endParaRPr lang="en-US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Distributor Time: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Full-Time (10%)</a:t>
            </a:r>
          </a:p>
          <a:p>
            <a:pPr algn="ctr"/>
            <a:r>
              <a:rPr lang="en-US" sz="3600" i="1" dirty="0" smtClean="0"/>
              <a:t>Part-Time (90%)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80/20 Rule: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That 20% will create 80%</a:t>
            </a:r>
          </a:p>
          <a:p>
            <a:pPr algn="ctr"/>
            <a:r>
              <a:rPr lang="en-US" sz="3600" i="1" dirty="0" smtClean="0"/>
              <a:t>The 80% will produce 20%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80/20 Assumption: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20% = “Full-Timers”</a:t>
            </a:r>
          </a:p>
          <a:p>
            <a:pPr algn="ctr"/>
            <a:r>
              <a:rPr lang="en-US" sz="3600" i="1" dirty="0" smtClean="0"/>
              <a:t>80% = “Part-Timers”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MLM Anomaly: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That “Part-Timers” </a:t>
            </a:r>
            <a:r>
              <a:rPr lang="en-US" sz="3600" i="1" u="sng" dirty="0" smtClean="0"/>
              <a:t>DO BECOME</a:t>
            </a:r>
            <a:r>
              <a:rPr lang="en-US" sz="3600" i="1" dirty="0" smtClean="0"/>
              <a:t> “Full-Timers”</a:t>
            </a:r>
          </a:p>
          <a:p>
            <a:pPr algn="ctr"/>
            <a:r>
              <a:rPr lang="en-US" sz="3600" dirty="0" smtClean="0"/>
              <a:t>Q:  Does the 80/20 Rule really apply to 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Congratulations!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2009 Presidential Executives:</a:t>
            </a:r>
          </a:p>
          <a:p>
            <a:endParaRPr lang="en-US" dirty="0" smtClean="0"/>
          </a:p>
          <a:p>
            <a:r>
              <a:rPr lang="en-US" dirty="0" smtClean="0"/>
              <a:t>			</a:t>
            </a:r>
            <a:r>
              <a:rPr lang="en-US" sz="2400" dirty="0" smtClean="0"/>
              <a:t>#6	Jared Overton</a:t>
            </a:r>
          </a:p>
          <a:p>
            <a:r>
              <a:rPr lang="en-US" sz="2400" dirty="0" smtClean="0"/>
              <a:t>			#9  	Connie Holstein</a:t>
            </a:r>
          </a:p>
          <a:p>
            <a:r>
              <a:rPr lang="en-US" sz="2400" dirty="0" smtClean="0"/>
              <a:t>			#12  	Paul Engemann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Quandary: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Q:  Are the “Full-Timers” really the 20%?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752600"/>
            <a:ext cx="9144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…</a:t>
            </a:r>
            <a:r>
              <a:rPr lang="en-US" sz="8800" u="sng" dirty="0" smtClean="0"/>
              <a:t>4 Discoveries</a:t>
            </a:r>
            <a:r>
              <a:rPr lang="en-US" sz="8800" dirty="0" smtClean="0"/>
              <a:t>…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Discovery #1:</a:t>
            </a:r>
          </a:p>
          <a:p>
            <a:endParaRPr lang="en-US" dirty="0" smtClean="0"/>
          </a:p>
          <a:p>
            <a:pPr algn="ctr"/>
            <a:r>
              <a:rPr lang="en-US" sz="3600" i="1" dirty="0" smtClean="0"/>
              <a:t>______ % of your time = “Full-Timers”?</a:t>
            </a:r>
          </a:p>
          <a:p>
            <a:pPr algn="ctr"/>
            <a:r>
              <a:rPr lang="en-US" sz="3600" i="1" dirty="0" smtClean="0"/>
              <a:t>______ % of your time = “</a:t>
            </a:r>
            <a:r>
              <a:rPr lang="en-US" sz="3600" i="1" dirty="0" smtClean="0"/>
              <a:t>Part-Timers”?</a:t>
            </a:r>
          </a:p>
          <a:p>
            <a:pPr algn="ctr"/>
            <a:r>
              <a:rPr lang="en-US" sz="3600" i="1" dirty="0" smtClean="0"/>
              <a:t>______ % of your time = Blended????</a:t>
            </a:r>
          </a:p>
          <a:p>
            <a:pPr algn="ctr"/>
            <a:endParaRPr lang="en-US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Discovery #2: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Best time to support “Full-Timers”:</a:t>
            </a:r>
          </a:p>
          <a:p>
            <a:pPr algn="ctr"/>
            <a:r>
              <a:rPr lang="en-US" sz="3600" dirty="0" smtClean="0"/>
              <a:t>11am-1pm</a:t>
            </a:r>
          </a:p>
          <a:p>
            <a:pPr algn="ctr"/>
            <a:r>
              <a:rPr lang="en-US" sz="3600" dirty="0" smtClean="0"/>
              <a:t>3pm-5pm</a:t>
            </a:r>
          </a:p>
          <a:p>
            <a:pPr algn="ctr"/>
            <a:r>
              <a:rPr lang="en-US" sz="3600" dirty="0"/>
              <a:t>7</a:t>
            </a:r>
            <a:r>
              <a:rPr lang="en-US" sz="3600" dirty="0" smtClean="0"/>
              <a:t>pm-9pm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Discovery #3: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Best time to support “Part-Timers”:</a:t>
            </a:r>
          </a:p>
          <a:p>
            <a:pPr algn="ctr"/>
            <a:r>
              <a:rPr lang="en-US" sz="3600" dirty="0" smtClean="0"/>
              <a:t>7pm-9pm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Discovery #4: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Best time to support International Team:</a:t>
            </a:r>
          </a:p>
          <a:p>
            <a:pPr algn="ctr"/>
            <a:r>
              <a:rPr lang="en-US" sz="3600" dirty="0" smtClean="0"/>
              <a:t>11am-1pm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An Observation: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The week after…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Daily Activities?</a:t>
            </a:r>
          </a:p>
          <a:p>
            <a:pPr algn="ctr"/>
            <a:r>
              <a:rPr lang="en-US" sz="3600" dirty="0" smtClean="0"/>
              <a:t>If there are not consistent daily activities </a:t>
            </a:r>
          </a:p>
          <a:p>
            <a:pPr algn="ctr"/>
            <a:r>
              <a:rPr lang="en-US" sz="3600" dirty="0" smtClean="0"/>
              <a:t>for the 3 unique categories of distributors, </a:t>
            </a:r>
          </a:p>
          <a:p>
            <a:pPr algn="ctr"/>
            <a:r>
              <a:rPr lang="en-US" sz="3600" dirty="0" smtClean="0"/>
              <a:t>Is waiting for the next opportunity effective?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When is their next chance?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Duplication?</a:t>
            </a:r>
          </a:p>
          <a:p>
            <a:pPr algn="ctr"/>
            <a:r>
              <a:rPr lang="en-US" sz="3600" dirty="0" smtClean="0"/>
              <a:t>Are our teams covered?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Schedule Review:</a:t>
            </a:r>
          </a:p>
          <a:p>
            <a:pPr algn="ctr"/>
            <a:endParaRPr lang="en-US" dirty="0" smtClean="0"/>
          </a:p>
          <a:p>
            <a:r>
              <a:rPr lang="en-US" sz="3600" i="1" dirty="0" smtClean="0"/>
              <a:t>	</a:t>
            </a:r>
            <a:r>
              <a:rPr lang="en-US" sz="3600" i="1" u="sng" dirty="0" smtClean="0"/>
              <a:t>Full-Time</a:t>
            </a:r>
            <a:r>
              <a:rPr lang="en-US" sz="3600" i="1" dirty="0" smtClean="0"/>
              <a:t>		</a:t>
            </a:r>
            <a:r>
              <a:rPr lang="en-US" sz="3600" i="1" u="sng" dirty="0" smtClean="0"/>
              <a:t>Part-Time</a:t>
            </a:r>
            <a:r>
              <a:rPr lang="en-US" sz="3600" i="1" dirty="0" smtClean="0"/>
              <a:t>		</a:t>
            </a:r>
            <a:r>
              <a:rPr lang="en-US" sz="3600" i="1" u="sng" dirty="0" smtClean="0"/>
              <a:t>International</a:t>
            </a:r>
          </a:p>
          <a:p>
            <a:r>
              <a:rPr lang="en-US" sz="3600" i="1" dirty="0" smtClean="0"/>
              <a:t>	</a:t>
            </a:r>
            <a:r>
              <a:rPr lang="en-US" sz="3600" dirty="0" smtClean="0"/>
              <a:t>11am-1pm				</a:t>
            </a:r>
            <a:r>
              <a:rPr lang="en-US" sz="3600" dirty="0" err="1" smtClean="0"/>
              <a:t>11am-1pm</a:t>
            </a:r>
            <a:endParaRPr lang="en-US" sz="3600" dirty="0" smtClean="0"/>
          </a:p>
          <a:p>
            <a:r>
              <a:rPr lang="en-US" sz="3600" dirty="0" smtClean="0"/>
              <a:t>	3pm-5pm</a:t>
            </a:r>
          </a:p>
          <a:p>
            <a:r>
              <a:rPr lang="en-US" sz="3600" dirty="0" smtClean="0"/>
              <a:t>	7pm-9pm		</a:t>
            </a:r>
            <a:r>
              <a:rPr lang="en-US" sz="3600" dirty="0" err="1" smtClean="0"/>
              <a:t>7pm-9pm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Congratulations!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2009 Diamond Executives:</a:t>
            </a:r>
          </a:p>
          <a:p>
            <a:endParaRPr lang="en-US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	#15 	Felix Gudino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dirty="0"/>
              <a:t>	</a:t>
            </a:r>
            <a:r>
              <a:rPr lang="en-US" sz="2400" dirty="0" smtClean="0"/>
              <a:t>Joe Arredondo</a:t>
            </a:r>
          </a:p>
          <a:p>
            <a:r>
              <a:rPr lang="en-US" sz="2400" dirty="0" smtClean="0"/>
              <a:t>				Kelly McCoy</a:t>
            </a:r>
            <a:endParaRPr lang="en-US" sz="2400" dirty="0" smtClean="0"/>
          </a:p>
          <a:p>
            <a:r>
              <a:rPr lang="en-US" sz="2400" dirty="0" smtClean="0"/>
              <a:t>				Tibor Odor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My Questions:</a:t>
            </a:r>
          </a:p>
          <a:p>
            <a:pPr algn="ctr"/>
            <a:endParaRPr lang="en-US" dirty="0" smtClean="0"/>
          </a:p>
          <a:p>
            <a:pPr algn="ctr"/>
            <a:r>
              <a:rPr lang="en-US" sz="2200" i="1" dirty="0" smtClean="0"/>
              <a:t>What are we doing DAILY </a:t>
            </a:r>
            <a:r>
              <a:rPr lang="en-US" sz="2200" i="1" dirty="0" smtClean="0"/>
              <a:t>between </a:t>
            </a:r>
            <a:r>
              <a:rPr lang="en-US" sz="2200" i="1" dirty="0" smtClean="0">
                <a:solidFill>
                  <a:srgbClr val="FF0000"/>
                </a:solidFill>
              </a:rPr>
              <a:t>11am-1pm</a:t>
            </a:r>
            <a:r>
              <a:rPr lang="en-US" sz="2200" i="1" dirty="0" smtClean="0"/>
              <a:t> </a:t>
            </a:r>
            <a:r>
              <a:rPr lang="en-US" sz="2200" i="1" dirty="0" smtClean="0"/>
              <a:t>to support our </a:t>
            </a:r>
            <a:r>
              <a:rPr lang="en-US" sz="2200" i="1" dirty="0" smtClean="0">
                <a:solidFill>
                  <a:srgbClr val="FF0000"/>
                </a:solidFill>
              </a:rPr>
              <a:t>Full-Time</a:t>
            </a:r>
            <a:r>
              <a:rPr lang="en-US" sz="2200" i="1" dirty="0" smtClean="0"/>
              <a:t> Teams?</a:t>
            </a:r>
          </a:p>
          <a:p>
            <a:pPr algn="ctr"/>
            <a:endParaRPr lang="en-US" sz="2200" i="1" dirty="0" smtClean="0"/>
          </a:p>
          <a:p>
            <a:pPr algn="ctr"/>
            <a:r>
              <a:rPr lang="en-US" sz="2200" i="1" dirty="0" smtClean="0"/>
              <a:t>What are we doing DAILY between </a:t>
            </a:r>
            <a:r>
              <a:rPr lang="en-US" sz="2200" i="1" dirty="0" smtClean="0">
                <a:solidFill>
                  <a:srgbClr val="FF0000"/>
                </a:solidFill>
              </a:rPr>
              <a:t>11am-1pm</a:t>
            </a:r>
            <a:r>
              <a:rPr lang="en-US" sz="2200" i="1" dirty="0" smtClean="0"/>
              <a:t> to support </a:t>
            </a:r>
            <a:r>
              <a:rPr lang="en-US" sz="2200" i="1" dirty="0" smtClean="0">
                <a:solidFill>
                  <a:srgbClr val="FF0000"/>
                </a:solidFill>
              </a:rPr>
              <a:t>International</a:t>
            </a:r>
            <a:r>
              <a:rPr lang="en-US" sz="2200" i="1" dirty="0" smtClean="0"/>
              <a:t> Teams?</a:t>
            </a:r>
          </a:p>
          <a:p>
            <a:pPr algn="ctr"/>
            <a:endParaRPr lang="en-US" sz="2200" i="1" dirty="0" smtClean="0"/>
          </a:p>
          <a:p>
            <a:pPr algn="ctr"/>
            <a:r>
              <a:rPr lang="en-US" sz="2200" i="1" dirty="0" smtClean="0"/>
              <a:t>What are we doing DAILY between </a:t>
            </a:r>
            <a:r>
              <a:rPr lang="en-US" sz="2200" i="1" dirty="0" smtClean="0">
                <a:solidFill>
                  <a:srgbClr val="FF0000"/>
                </a:solidFill>
              </a:rPr>
              <a:t>3pm-5pm</a:t>
            </a:r>
            <a:r>
              <a:rPr lang="en-US" sz="2200" i="1" dirty="0" smtClean="0"/>
              <a:t> to support our </a:t>
            </a:r>
            <a:r>
              <a:rPr lang="en-US" sz="2200" i="1" dirty="0" smtClean="0">
                <a:solidFill>
                  <a:srgbClr val="FF0000"/>
                </a:solidFill>
              </a:rPr>
              <a:t>Full-Time</a:t>
            </a:r>
            <a:r>
              <a:rPr lang="en-US" sz="2200" i="1" dirty="0" smtClean="0"/>
              <a:t> Teams?</a:t>
            </a:r>
          </a:p>
          <a:p>
            <a:pPr algn="ctr"/>
            <a:endParaRPr lang="en-US" sz="2200" i="1" dirty="0" smtClean="0"/>
          </a:p>
          <a:p>
            <a:pPr algn="ctr"/>
            <a:r>
              <a:rPr lang="en-US" sz="2200" i="1" dirty="0" smtClean="0"/>
              <a:t>What are we doing DAILY between </a:t>
            </a:r>
            <a:r>
              <a:rPr lang="en-US" sz="2200" i="1" dirty="0" smtClean="0">
                <a:solidFill>
                  <a:srgbClr val="FF0000"/>
                </a:solidFill>
              </a:rPr>
              <a:t>7pm-9pm</a:t>
            </a:r>
            <a:r>
              <a:rPr lang="en-US" sz="2200" i="1" dirty="0" smtClean="0"/>
              <a:t> to support our </a:t>
            </a:r>
            <a:r>
              <a:rPr lang="en-US" sz="2200" i="1" dirty="0" smtClean="0">
                <a:solidFill>
                  <a:srgbClr val="FF0000"/>
                </a:solidFill>
              </a:rPr>
              <a:t>Full-Time</a:t>
            </a:r>
            <a:r>
              <a:rPr lang="en-US" sz="2200" i="1" dirty="0" smtClean="0"/>
              <a:t> Teams?</a:t>
            </a:r>
          </a:p>
          <a:p>
            <a:pPr algn="ctr"/>
            <a:endParaRPr lang="en-US" sz="2200" i="1" dirty="0" smtClean="0"/>
          </a:p>
          <a:p>
            <a:pPr algn="ctr"/>
            <a:r>
              <a:rPr lang="en-US" sz="2200" i="1" dirty="0" smtClean="0"/>
              <a:t>What are we doing DAILY between </a:t>
            </a:r>
            <a:r>
              <a:rPr lang="en-US" sz="2200" i="1" dirty="0" smtClean="0">
                <a:solidFill>
                  <a:srgbClr val="FF0000"/>
                </a:solidFill>
              </a:rPr>
              <a:t>3pm-5pm</a:t>
            </a:r>
            <a:r>
              <a:rPr lang="en-US" sz="2200" i="1" dirty="0" smtClean="0"/>
              <a:t> to support our </a:t>
            </a:r>
            <a:r>
              <a:rPr lang="en-US" sz="2200" i="1" dirty="0" smtClean="0">
                <a:solidFill>
                  <a:srgbClr val="FF0000"/>
                </a:solidFill>
              </a:rPr>
              <a:t>Part-Time</a:t>
            </a:r>
            <a:r>
              <a:rPr lang="en-US" sz="2200" i="1" dirty="0" smtClean="0"/>
              <a:t> Teams?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Schedule Option:</a:t>
            </a:r>
          </a:p>
          <a:p>
            <a:pPr algn="ctr"/>
            <a:endParaRPr lang="en-US" dirty="0" smtClean="0"/>
          </a:p>
          <a:p>
            <a:r>
              <a:rPr lang="en-US" sz="3600" i="1" dirty="0" smtClean="0"/>
              <a:t>	</a:t>
            </a:r>
            <a:r>
              <a:rPr lang="en-US" sz="3600" dirty="0" smtClean="0"/>
              <a:t>11am	</a:t>
            </a:r>
            <a:r>
              <a:rPr lang="en-US" sz="3600" b="1" dirty="0" smtClean="0"/>
              <a:t>“Full-Timer” Support	(1)</a:t>
            </a:r>
          </a:p>
          <a:p>
            <a:r>
              <a:rPr lang="en-US" sz="3600" dirty="0"/>
              <a:t>	</a:t>
            </a:r>
            <a:r>
              <a:rPr lang="en-US" sz="3600" dirty="0" smtClean="0"/>
              <a:t>Noon	</a:t>
            </a:r>
            <a:r>
              <a:rPr lang="en-US" sz="3600" b="1" dirty="0" smtClean="0"/>
              <a:t>International Support	(2)</a:t>
            </a:r>
          </a:p>
          <a:p>
            <a:r>
              <a:rPr lang="en-US" sz="3600" dirty="0" smtClean="0"/>
              <a:t>	3pm		“Full-Timer” Support</a:t>
            </a:r>
          </a:p>
          <a:p>
            <a:r>
              <a:rPr lang="en-US" sz="3600" dirty="0" smtClean="0"/>
              <a:t>	7pm		</a:t>
            </a:r>
            <a:r>
              <a:rPr lang="en-US" sz="3600" b="1" dirty="0" smtClean="0"/>
              <a:t>“</a:t>
            </a:r>
            <a:r>
              <a:rPr lang="en-US" sz="3600" b="1" dirty="0" smtClean="0"/>
              <a:t>Full-Timer” Support	(3)</a:t>
            </a:r>
            <a:endParaRPr lang="en-US" sz="3600" b="1" dirty="0" smtClean="0"/>
          </a:p>
          <a:p>
            <a:r>
              <a:rPr lang="en-US" sz="3600" dirty="0"/>
              <a:t>	</a:t>
            </a:r>
            <a:r>
              <a:rPr lang="en-US" sz="3600" dirty="0" smtClean="0"/>
              <a:t>8pm		“Part</a:t>
            </a:r>
            <a:r>
              <a:rPr lang="en-US" sz="3600" dirty="0" smtClean="0"/>
              <a:t>-Timer” Support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Partial Solution:</a:t>
            </a:r>
          </a:p>
          <a:p>
            <a:pPr algn="ctr"/>
            <a:endParaRPr lang="en-US" dirty="0" smtClean="0"/>
          </a:p>
          <a:p>
            <a:r>
              <a:rPr lang="en-US" sz="3600" i="1" dirty="0" smtClean="0"/>
              <a:t>	</a:t>
            </a:r>
            <a:r>
              <a:rPr lang="en-US" sz="2800" dirty="0" smtClean="0"/>
              <a:t>10am		Full-Timer Support		(Mon-Fri)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Noon		International Support	</a:t>
            </a:r>
            <a:r>
              <a:rPr lang="en-US" sz="2800" dirty="0" smtClean="0"/>
              <a:t>(</a:t>
            </a:r>
            <a:r>
              <a:rPr lang="en-US" sz="2800" b="1" dirty="0" smtClean="0">
                <a:solidFill>
                  <a:srgbClr val="FF0000"/>
                </a:solidFill>
              </a:rPr>
              <a:t>M-</a:t>
            </a:r>
            <a:r>
              <a:rPr lang="en-US" sz="2800" b="1" dirty="0" err="1" smtClean="0">
                <a:solidFill>
                  <a:srgbClr val="FF0000"/>
                </a:solidFill>
              </a:rPr>
              <a:t>Tu</a:t>
            </a:r>
            <a:r>
              <a:rPr lang="en-US" sz="2800" b="1" dirty="0" smtClean="0">
                <a:solidFill>
                  <a:srgbClr val="FF0000"/>
                </a:solidFill>
              </a:rPr>
              <a:t>-W-</a:t>
            </a:r>
            <a:r>
              <a:rPr lang="en-US" sz="2800" b="1" dirty="0" err="1" smtClean="0">
                <a:solidFill>
                  <a:srgbClr val="FF0000"/>
                </a:solidFill>
              </a:rPr>
              <a:t>Th</a:t>
            </a:r>
            <a:r>
              <a:rPr lang="en-US" sz="2800" b="1" dirty="0" smtClean="0">
                <a:solidFill>
                  <a:srgbClr val="FF0000"/>
                </a:solidFill>
              </a:rPr>
              <a:t>-F-S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r>
              <a:rPr lang="en-US" sz="2800" dirty="0" smtClean="0"/>
              <a:t>	3pm		Full-Timer Support		?</a:t>
            </a:r>
          </a:p>
          <a:p>
            <a:r>
              <a:rPr lang="en-US" sz="2800" dirty="0" smtClean="0"/>
              <a:t>	7pm		</a:t>
            </a:r>
            <a:r>
              <a:rPr lang="en-US" sz="2800" dirty="0" smtClean="0"/>
              <a:t>Full-Timer Support  	(M-</a:t>
            </a:r>
            <a:r>
              <a:rPr lang="en-US" sz="2800" dirty="0" err="1" smtClean="0"/>
              <a:t>Tu</a:t>
            </a:r>
            <a:r>
              <a:rPr lang="en-US" sz="2800" dirty="0" smtClean="0"/>
              <a:t>-W-</a:t>
            </a:r>
            <a:r>
              <a:rPr lang="en-US" sz="2800" dirty="0" err="1" smtClean="0"/>
              <a:t>Th</a:t>
            </a:r>
            <a:r>
              <a:rPr lang="en-US" sz="2800" dirty="0" smtClean="0"/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r>
              <a:rPr lang="en-US" sz="2800" dirty="0" smtClean="0"/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r>
              <a:rPr lang="en-US" sz="2800" dirty="0" smtClean="0"/>
              <a:t>	8pm		Part</a:t>
            </a:r>
            <a:r>
              <a:rPr lang="en-US" sz="2800" dirty="0" smtClean="0"/>
              <a:t>-Timer Support </a:t>
            </a:r>
            <a:r>
              <a:rPr lang="en-US" sz="2800" dirty="0"/>
              <a:t>	</a:t>
            </a:r>
            <a:r>
              <a:rPr lang="en-US" sz="2800" dirty="0" smtClean="0"/>
              <a:t>(M-</a:t>
            </a:r>
            <a:r>
              <a:rPr lang="en-US" sz="2800" dirty="0" err="1" smtClean="0"/>
              <a:t>Tu</a:t>
            </a:r>
            <a:r>
              <a:rPr lang="en-US" sz="2800" dirty="0" smtClean="0"/>
              <a:t>-W-</a:t>
            </a:r>
            <a:r>
              <a:rPr lang="en-US" sz="2800" dirty="0" err="1" smtClean="0"/>
              <a:t>Th</a:t>
            </a:r>
            <a:r>
              <a:rPr lang="en-US" sz="2800" dirty="0" smtClean="0"/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r>
              <a:rPr lang="en-US" sz="2800" b="1" dirty="0" smtClean="0"/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S</a:t>
            </a:r>
            <a:r>
              <a:rPr lang="en-US" sz="2800" dirty="0" smtClean="0"/>
              <a:t>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Self-Evaluation: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Congratulations!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Congratulations!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2009 Double Diamond Executives:</a:t>
            </a:r>
          </a:p>
          <a:p>
            <a:endParaRPr lang="en-US" dirty="0" smtClean="0"/>
          </a:p>
          <a:p>
            <a:r>
              <a:rPr lang="en-US" dirty="0" smtClean="0"/>
              <a:t>			</a:t>
            </a:r>
            <a:r>
              <a:rPr lang="en-US" sz="2400" dirty="0" smtClean="0"/>
              <a:t>#16  	JJ &amp; Raina Birden</a:t>
            </a:r>
          </a:p>
          <a:p>
            <a:r>
              <a:rPr lang="en-US" sz="2400" dirty="0" smtClean="0"/>
              <a:t>				Bret Engemann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Glen Overton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Wade Erickson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Bob Stuhr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Congratulations!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2009 Platinum Executives:</a:t>
            </a:r>
          </a:p>
          <a:p>
            <a:endParaRPr lang="en-US" dirty="0" smtClean="0"/>
          </a:p>
          <a:p>
            <a:r>
              <a:rPr lang="en-US" sz="2400" dirty="0" smtClean="0"/>
              <a:t>				Gudrun &amp; Lennart </a:t>
            </a:r>
            <a:r>
              <a:rPr lang="en-US" sz="2400" dirty="0" err="1" smtClean="0"/>
              <a:t>Brannerud</a:t>
            </a:r>
            <a:endParaRPr lang="en-US" sz="2400" dirty="0" smtClean="0"/>
          </a:p>
          <a:p>
            <a:r>
              <a:rPr lang="en-US" sz="2400" dirty="0" smtClean="0"/>
              <a:t>				Karl Engemann</a:t>
            </a:r>
          </a:p>
          <a:p>
            <a:r>
              <a:rPr lang="en-US" sz="2400" dirty="0" smtClean="0"/>
              <a:t>				Shawn &amp; Laura Gregory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Team Overbeek-Eckert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Kaye Wing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Kathy Woodward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Congratulations!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…18 Executives…</a:t>
            </a:r>
          </a:p>
          <a:p>
            <a:pPr algn="ctr"/>
            <a:r>
              <a:rPr lang="en-US" sz="3600" i="1" dirty="0" smtClean="0"/>
              <a:t>6 in Top 16 Money Earners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Grateful!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/>
              <a:t>…</a:t>
            </a:r>
            <a:r>
              <a:rPr lang="en-US" sz="8800" u="sng" dirty="0" smtClean="0"/>
              <a:t>5 Reflections</a:t>
            </a:r>
            <a:r>
              <a:rPr lang="en-US" sz="8800" dirty="0" smtClean="0"/>
              <a:t>…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Xocai_BG_Paper_P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91440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u="sng" dirty="0" smtClean="0"/>
              <a:t>#1:  Commitment</a:t>
            </a:r>
          </a:p>
          <a:p>
            <a:endParaRPr lang="en-US" dirty="0"/>
          </a:p>
          <a:p>
            <a:pPr algn="ctr"/>
            <a:r>
              <a:rPr lang="en-US" sz="3600" i="1" dirty="0" smtClean="0"/>
              <a:t>Q:  What else can we commit to each other?</a:t>
            </a:r>
          </a:p>
          <a:p>
            <a:pPr algn="ctr"/>
            <a:r>
              <a:rPr lang="en-US" sz="3600" dirty="0" smtClean="0"/>
              <a:t>((( TIME &amp; EFFORT )))</a:t>
            </a:r>
            <a:endParaRPr lang="en-US" dirty="0" smtClean="0"/>
          </a:p>
          <a:p>
            <a:r>
              <a:rPr lang="en-US" sz="2400" dirty="0" smtClean="0"/>
              <a:t>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7391</TotalTime>
  <Words>447</Words>
  <Application>Microsoft Office PowerPoint</Application>
  <PresentationFormat>On-screen Show (4:3)</PresentationFormat>
  <Paragraphs>174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</dc:creator>
  <cp:lastModifiedBy>Adam</cp:lastModifiedBy>
  <cp:revision>71</cp:revision>
  <dcterms:created xsi:type="dcterms:W3CDTF">2010-02-27T15:25:10Z</dcterms:created>
  <dcterms:modified xsi:type="dcterms:W3CDTF">2010-03-04T18:36:25Z</dcterms:modified>
</cp:coreProperties>
</file>