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944" y="-11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57109-DA77-2C4A-BB18-B37343138D68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F18B9-E784-E34C-BE6D-DCD39DC0F2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ocai Flip Char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0"/>
            <a:ext cx="9762565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ocai Flip Char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ocai Flip Chart 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ocai Flip Chart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ocai Flip Chart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Sound  Concepts</dc:creator>
  <cp:lastModifiedBy>Sound  Concepts</cp:lastModifiedBy>
  <cp:revision>2</cp:revision>
  <dcterms:created xsi:type="dcterms:W3CDTF">2011-01-05T16:36:39Z</dcterms:created>
  <dcterms:modified xsi:type="dcterms:W3CDTF">2011-01-05T17:20:10Z</dcterms:modified>
</cp:coreProperties>
</file>